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0" r:id="rId2"/>
    <p:sldMasterId id="2147483724" r:id="rId3"/>
  </p:sldMasterIdLst>
  <p:sldIdLst>
    <p:sldId id="281" r:id="rId4"/>
    <p:sldId id="301" r:id="rId5"/>
    <p:sldId id="297" r:id="rId6"/>
    <p:sldId id="298" r:id="rId7"/>
    <p:sldId id="299" r:id="rId8"/>
    <p:sldId id="30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02716-0AFC-4164-8644-87270B61E3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2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0C76D-D60C-4516-980E-B6443C2280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1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207A-3C71-4E06-BA21-4820B5B833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09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A6C81-C286-4F03-946D-366A095427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6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82B0-7D18-44C5-9CF1-66F4D109C5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3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DA46-B6A8-449F-B8BB-10A5D07D84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51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72D07-82EC-4D46-B092-AA0A93B096B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0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8FD31-0BB1-4404-98AB-C59722B9A8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7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05F9C-22FC-4F30-9F3A-4501E57EFD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06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CC996-6342-421F-9985-675887BE08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72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79F3C-68A8-461A-BE4B-E8B197652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1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3C4371-4208-40C3-8D45-525241BF7C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78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BE6645-5C2B-4F70-99AD-C592FFBB9C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13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02716-0AFC-4164-8644-87270B61E3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70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0C76D-D60C-4516-980E-B6443C2280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58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207A-3C71-4E06-BA21-4820B5B833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79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A6C81-C286-4F03-946D-366A095427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17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82B0-7D18-44C5-9CF1-66F4D109C5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DA46-B6A8-449F-B8BB-10A5D07D84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75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72D07-82EC-4D46-B092-AA0A93B096B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68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8FD31-0BB1-4404-98AB-C59722B9A8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927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05F9C-22FC-4F30-9F3A-4501E57EFD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67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CC996-6342-421F-9985-675887BE08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23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79F3C-68A8-461A-BE4B-E8B197652A3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64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3C4371-4208-40C3-8D45-525241BF7C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070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BE6645-5C2B-4F70-99AD-C592FFBB9C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1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DA96E6-A5A5-4700-B4C5-6E2DCE373A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8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DA96E6-A5A5-4700-B4C5-6E2DCE373A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66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b="1" dirty="0" smtClean="0">
                <a:solidFill>
                  <a:srgbClr val="FF0000"/>
                </a:solidFill>
              </a:rPr>
              <a:t>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and describe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Chapter 3-3&amp;4 Vocab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Finish PRESENTATIONS: Advantages &amp; Disadvantages, IF NEEDED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</a:t>
            </a:r>
            <a:r>
              <a:rPr lang="en-US" sz="2000" dirty="0" err="1" smtClean="0"/>
              <a:t>Ch</a:t>
            </a:r>
            <a:r>
              <a:rPr lang="en-US" sz="2000" dirty="0" smtClean="0"/>
              <a:t> 8 Sec 3 - Corporations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Workbook Pgs. 41, 42, 43, 44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***CHANGE: Business </a:t>
            </a:r>
            <a:r>
              <a:rPr lang="en-US" sz="2000" dirty="0">
                <a:solidFill>
                  <a:srgbClr val="FF0000"/>
                </a:solidFill>
              </a:rPr>
              <a:t>Project </a:t>
            </a:r>
            <a:r>
              <a:rPr lang="en-US" sz="2000" dirty="0" smtClean="0">
                <a:solidFill>
                  <a:srgbClr val="FF0000"/>
                </a:solidFill>
              </a:rPr>
              <a:t>Due Date - DUE </a:t>
            </a:r>
            <a:r>
              <a:rPr lang="en-US" sz="2000" dirty="0">
                <a:solidFill>
                  <a:srgbClr val="FF0000"/>
                </a:solidFill>
              </a:rPr>
              <a:t>TUESDAY SEPTEMBER </a:t>
            </a:r>
            <a:r>
              <a:rPr lang="en-US" sz="2000" dirty="0" smtClean="0">
                <a:solidFill>
                  <a:srgbClr val="FF0000"/>
                </a:solidFill>
              </a:rPr>
              <a:t>30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*****Each Class will have 2 days in the Computer Lab Next Week*****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Chapter 3-3&amp;4 Vocab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***8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your textbook.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Horizontal merger			5.   Royalties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Vertical merger			6.   Cooperative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Conglomerate			7.   Nonprofit organization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Multinational corporation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/>
              <a:t>Ch. 8 </a:t>
            </a:r>
            <a:r>
              <a:rPr lang="en-US" altLang="en-US" dirty="0" smtClean="0"/>
              <a:t>Sec 3</a:t>
            </a:r>
            <a:br>
              <a:rPr lang="en-US" altLang="en-US" dirty="0" smtClean="0"/>
            </a:br>
            <a:r>
              <a:rPr lang="en-US" altLang="en-US" dirty="0" smtClean="0"/>
              <a:t>Corporate Combinations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06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 sz="5400"/>
              <a:t>Corporate Combinations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533400" y="1219200"/>
          <a:ext cx="77724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MS Org Chart" r:id="rId3" imgW="7746840" imgH="3784320" progId="OrgPlusWOPX.4">
                  <p:embed followColorScheme="full"/>
                </p:oleObj>
              </mc:Choice>
              <mc:Fallback>
                <p:oleObj name="MS Org Chart" r:id="rId3" imgW="7746840" imgH="378432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7724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3733800"/>
            <a:ext cx="746760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Combining of Similar firms</a:t>
            </a:r>
          </a:p>
          <a:p>
            <a:pPr lvl="1" fontAlgn="base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smtClean="0">
                <a:solidFill>
                  <a:srgbClr val="000000"/>
                </a:solidFill>
              </a:rPr>
              <a:t>Eliminate Competition</a:t>
            </a:r>
          </a:p>
          <a:p>
            <a:pPr lvl="1" fontAlgn="base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smtClean="0">
                <a:solidFill>
                  <a:srgbClr val="000000"/>
                </a:solidFill>
              </a:rPr>
              <a:t> Make More Efficient</a:t>
            </a:r>
          </a:p>
          <a:p>
            <a:pPr lvl="1" fontAlgn="base"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smtClean="0">
                <a:solidFill>
                  <a:srgbClr val="000000"/>
                </a:solidFill>
              </a:rPr>
              <a:t>Acquire a larger Market Share</a:t>
            </a:r>
          </a:p>
        </p:txBody>
      </p:sp>
    </p:spTree>
    <p:extLst>
      <p:ext uri="{BB962C8B-B14F-4D97-AF65-F5344CB8AC3E}">
        <p14:creationId xmlns:p14="http://schemas.microsoft.com/office/powerpoint/2010/main" val="22105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altLang="en-US"/>
              <a:t>Corporate Combinations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5181600" y="1219200"/>
          <a:ext cx="3154363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MS Org Chart" r:id="rId3" imgW="2425680" imgH="4101840" progId="OrgPlusWOPX.4">
                  <p:embed followColorScheme="full"/>
                </p:oleObj>
              </mc:Choice>
              <mc:Fallback>
                <p:oleObj name="MS Org Chart" r:id="rId3" imgW="2425680" imgH="41018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19200"/>
                        <a:ext cx="3154363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3886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45720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Vertical Mergers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smtClean="0">
                <a:solidFill>
                  <a:srgbClr val="000000"/>
                </a:solidFill>
              </a:rPr>
              <a:t>Two or more firms in different stages of production combine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smtClean="0">
                <a:solidFill>
                  <a:srgbClr val="000000"/>
                </a:solidFill>
              </a:rPr>
              <a:t>Increase efficiency </a:t>
            </a:r>
          </a:p>
          <a:p>
            <a:pPr lvl="1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smtClean="0">
                <a:solidFill>
                  <a:srgbClr val="000000"/>
                </a:solidFill>
              </a:rPr>
              <a:t>Lower cost/price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3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6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/>
              <a:t>Corporate Combinations</a:t>
            </a: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381000" y="4114800"/>
          <a:ext cx="83820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MS Org Chart" r:id="rId4" imgW="7708680" imgH="1504800" progId="OrgPlusWOPX.4">
                  <p:embed followColorScheme="full"/>
                </p:oleObj>
              </mc:Choice>
              <mc:Fallback>
                <p:oleObj name="MS Org Chart" r:id="rId4" imgW="7708680" imgH="15048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14800"/>
                        <a:ext cx="83820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001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Conglomerate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4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Business Combination of 3 or more unrelated products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4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423920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99"/>
            </a:gs>
            <a:gs pos="100000">
              <a:srgbClr val="CC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Multinational Corporations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3886200" cy="3810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3600"/>
              <a:t>Advantages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Companies Stay Competitive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Host Nations are Developed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Interdependence between countries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4038600" cy="3581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3600"/>
              <a:t>Disadvantages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Exploitation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Loss of Domestic Jobs (Outsourcing)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Can Control politics and culture of host nation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Obey laws &amp; pay taxes in each country they operate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9600" y="57150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Examples:    Nike &amp; Hershey’s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24672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217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12_TP030004031</vt:lpstr>
      <vt:lpstr>1_Default Design</vt:lpstr>
      <vt:lpstr>2_Default Design</vt:lpstr>
      <vt:lpstr>MS Org Chart</vt:lpstr>
      <vt:lpstr>Tuesday September 9, 2014 Mr. Goblirsch – Economics</vt:lpstr>
      <vt:lpstr>Ch. 8 Sec 3 Corporate Combinations</vt:lpstr>
      <vt:lpstr>Corporate Combinations</vt:lpstr>
      <vt:lpstr>Corporate Combinations</vt:lpstr>
      <vt:lpstr>Corporate Combinations</vt:lpstr>
      <vt:lpstr>Multinational Corporations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Clinton Goblirsch</cp:lastModifiedBy>
  <cp:revision>57</cp:revision>
  <cp:lastPrinted>2014-09-05T13:39:39Z</cp:lastPrinted>
  <dcterms:created xsi:type="dcterms:W3CDTF">2014-08-15T02:55:38Z</dcterms:created>
  <dcterms:modified xsi:type="dcterms:W3CDTF">2014-09-15T03:32:50Z</dcterms:modified>
</cp:coreProperties>
</file>