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794" r:id="rId3"/>
    <p:sldMasterId id="2147483806" r:id="rId4"/>
    <p:sldMasterId id="2147483906" r:id="rId5"/>
  </p:sldMasterIdLst>
  <p:sldIdLst>
    <p:sldId id="282" r:id="rId6"/>
    <p:sldId id="283" r:id="rId7"/>
    <p:sldId id="262" r:id="rId8"/>
    <p:sldId id="263" r:id="rId9"/>
    <p:sldId id="285"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59"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679FEEC-EBE8-4C1D-8ADA-7F80D254080F}"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4EE427C-30FB-44F9-AD3A-F14D4CDD10FA}" type="slidenum">
              <a:rPr lang="en-US"/>
              <a:pPr>
                <a:defRPr/>
              </a:pPr>
              <a:t>‹#›</a:t>
            </a:fld>
            <a:endParaRPr lang="en-US" dirty="0"/>
          </a:p>
        </p:txBody>
      </p:sp>
    </p:spTree>
    <p:extLst>
      <p:ext uri="{BB962C8B-B14F-4D97-AF65-F5344CB8AC3E}">
        <p14:creationId xmlns:p14="http://schemas.microsoft.com/office/powerpoint/2010/main" val="209180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1081590-C4C6-4208-BED8-B11ED400BEAA}"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93447A0-1CB9-4B23-8985-738C9E431A35}" type="slidenum">
              <a:rPr lang="en-US"/>
              <a:pPr>
                <a:defRPr/>
              </a:pPr>
              <a:t>‹#›</a:t>
            </a:fld>
            <a:endParaRPr lang="en-US" dirty="0"/>
          </a:p>
        </p:txBody>
      </p:sp>
    </p:spTree>
    <p:extLst>
      <p:ext uri="{BB962C8B-B14F-4D97-AF65-F5344CB8AC3E}">
        <p14:creationId xmlns:p14="http://schemas.microsoft.com/office/powerpoint/2010/main" val="32067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E071DC-12AF-45A7-B956-D141348A62F9}"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A6EE726-22AD-42FC-8B76-D8BF319EEA26}" type="slidenum">
              <a:rPr lang="en-US"/>
              <a:pPr>
                <a:defRPr/>
              </a:pPr>
              <a:t>‹#›</a:t>
            </a:fld>
            <a:endParaRPr lang="en-US" dirty="0"/>
          </a:p>
        </p:txBody>
      </p:sp>
    </p:spTree>
    <p:extLst>
      <p:ext uri="{BB962C8B-B14F-4D97-AF65-F5344CB8AC3E}">
        <p14:creationId xmlns:p14="http://schemas.microsoft.com/office/powerpoint/2010/main" val="255524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cs typeface="Arial" charset="0"/>
              </a:defRPr>
            </a:lvl1pPr>
          </a:lstStyle>
          <a:p>
            <a:pPr>
              <a:defRPr/>
            </a:pPr>
            <a:endParaRPr lang="en-US"/>
          </a:p>
        </p:txBody>
      </p:sp>
      <p:sp>
        <p:nvSpPr>
          <p:cNvPr id="12" name="Footer Placeholder 16"/>
          <p:cNvSpPr>
            <a:spLocks noGrp="1"/>
          </p:cNvSpPr>
          <p:nvPr>
            <p:ph type="ftr" sz="quarter" idx="11"/>
          </p:nvPr>
        </p:nvSpPr>
        <p:spPr/>
        <p:txBody>
          <a:bodyPr/>
          <a:lstStyle>
            <a:lvl1pPr>
              <a:defRPr>
                <a:cs typeface="Arial" charset="0"/>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F23D147-8C3C-4E9A-BC12-88AAB1EBF036}" type="slidenum">
              <a:rPr lang="en-US"/>
              <a:pPr>
                <a:defRPr/>
              </a:pPr>
              <a:t>‹#›</a:t>
            </a:fld>
            <a:endParaRPr lang="en-US"/>
          </a:p>
        </p:txBody>
      </p:sp>
    </p:spTree>
    <p:extLst>
      <p:ext uri="{BB962C8B-B14F-4D97-AF65-F5344CB8AC3E}">
        <p14:creationId xmlns:p14="http://schemas.microsoft.com/office/powerpoint/2010/main" val="22589334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39C862F-6F85-4563-B349-B9DD321743C1}" type="slidenum">
              <a:rPr lang="en-US"/>
              <a:pPr>
                <a:defRPr/>
              </a:pPr>
              <a:t>‹#›</a:t>
            </a:fld>
            <a:endParaRPr lang="en-US"/>
          </a:p>
        </p:txBody>
      </p:sp>
    </p:spTree>
    <p:extLst>
      <p:ext uri="{BB962C8B-B14F-4D97-AF65-F5344CB8AC3E}">
        <p14:creationId xmlns:p14="http://schemas.microsoft.com/office/powerpoint/2010/main" val="345859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cs typeface="Arial"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01B0423E-75BD-49F9-8F27-43B4B53C7AF8}" type="slidenum">
              <a:rPr lang="en-US"/>
              <a:pPr>
                <a:defRPr/>
              </a:pPr>
              <a:t>‹#›</a:t>
            </a:fld>
            <a:endParaRPr lang="en-US"/>
          </a:p>
        </p:txBody>
      </p:sp>
    </p:spTree>
    <p:extLst>
      <p:ext uri="{BB962C8B-B14F-4D97-AF65-F5344CB8AC3E}">
        <p14:creationId xmlns:p14="http://schemas.microsoft.com/office/powerpoint/2010/main" val="3988182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401AD22-BAB0-4810-8FAB-3DDB4AD20224}" type="slidenum">
              <a:rPr lang="en-US"/>
              <a:pPr>
                <a:defRPr/>
              </a:pPr>
              <a:t>‹#›</a:t>
            </a:fld>
            <a:endParaRPr lang="en-US"/>
          </a:p>
        </p:txBody>
      </p:sp>
    </p:spTree>
    <p:extLst>
      <p:ext uri="{BB962C8B-B14F-4D97-AF65-F5344CB8AC3E}">
        <p14:creationId xmlns:p14="http://schemas.microsoft.com/office/powerpoint/2010/main" val="281359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9C851E7-303D-4088-974C-BE040EFDADF0}" type="slidenum">
              <a:rPr lang="en-US"/>
              <a:pPr>
                <a:defRPr/>
              </a:pPr>
              <a:t>‹#›</a:t>
            </a:fld>
            <a:endParaRPr lang="en-US"/>
          </a:p>
        </p:txBody>
      </p:sp>
    </p:spTree>
    <p:extLst>
      <p:ext uri="{BB962C8B-B14F-4D97-AF65-F5344CB8AC3E}">
        <p14:creationId xmlns:p14="http://schemas.microsoft.com/office/powerpoint/2010/main" val="25016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E0364D2-F48A-4177-875B-13C8181CAFA7}" type="slidenum">
              <a:rPr lang="en-US"/>
              <a:pPr>
                <a:defRPr/>
              </a:pPr>
              <a:t>‹#›</a:t>
            </a:fld>
            <a:endParaRPr lang="en-US"/>
          </a:p>
        </p:txBody>
      </p:sp>
    </p:spTree>
    <p:extLst>
      <p:ext uri="{BB962C8B-B14F-4D97-AF65-F5344CB8AC3E}">
        <p14:creationId xmlns:p14="http://schemas.microsoft.com/office/powerpoint/2010/main" val="323735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1202925-226C-4255-9709-3B743B6278CA}" type="slidenum">
              <a:rPr lang="en-US"/>
              <a:pPr>
                <a:defRPr/>
              </a:pPr>
              <a:t>‹#›</a:t>
            </a:fld>
            <a:endParaRPr lang="en-US"/>
          </a:p>
        </p:txBody>
      </p:sp>
    </p:spTree>
    <p:extLst>
      <p:ext uri="{BB962C8B-B14F-4D97-AF65-F5344CB8AC3E}">
        <p14:creationId xmlns:p14="http://schemas.microsoft.com/office/powerpoint/2010/main" val="232922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CEBACFD-8DD7-4DF2-A8EC-32A605594464}" type="slidenum">
              <a:rPr lang="en-US"/>
              <a:pPr>
                <a:defRPr/>
              </a:pPr>
              <a:t>‹#›</a:t>
            </a:fld>
            <a:endParaRPr lang="en-US"/>
          </a:p>
        </p:txBody>
      </p:sp>
    </p:spTree>
    <p:extLst>
      <p:ext uri="{BB962C8B-B14F-4D97-AF65-F5344CB8AC3E}">
        <p14:creationId xmlns:p14="http://schemas.microsoft.com/office/powerpoint/2010/main" val="9881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E62076-C46D-4B81-9593-A3C0F6E767BB}"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512C59A-ADEC-4AF5-BF7B-9F31DC228D0A}" type="slidenum">
              <a:rPr lang="en-US"/>
              <a:pPr>
                <a:defRPr/>
              </a:pPr>
              <a:t>‹#›</a:t>
            </a:fld>
            <a:endParaRPr lang="en-US" dirty="0"/>
          </a:p>
        </p:txBody>
      </p:sp>
    </p:spTree>
    <p:extLst>
      <p:ext uri="{BB962C8B-B14F-4D97-AF65-F5344CB8AC3E}">
        <p14:creationId xmlns:p14="http://schemas.microsoft.com/office/powerpoint/2010/main" val="170362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cs typeface="Arial"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AFDC06A-15B0-40AE-B863-69E6879124E5}" type="slidenum">
              <a:rPr lang="en-US"/>
              <a:pPr>
                <a:defRPr/>
              </a:pPr>
              <a:t>‹#›</a:t>
            </a:fld>
            <a:endParaRPr lang="en-US"/>
          </a:p>
        </p:txBody>
      </p:sp>
    </p:spTree>
    <p:extLst>
      <p:ext uri="{BB962C8B-B14F-4D97-AF65-F5344CB8AC3E}">
        <p14:creationId xmlns:p14="http://schemas.microsoft.com/office/powerpoint/2010/main" val="196107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591D38-D778-4031-A386-DC56D8E94DF6}" type="slidenum">
              <a:rPr lang="en-US"/>
              <a:pPr>
                <a:defRPr/>
              </a:pPr>
              <a:t>‹#›</a:t>
            </a:fld>
            <a:endParaRPr lang="en-US"/>
          </a:p>
        </p:txBody>
      </p:sp>
    </p:spTree>
    <p:extLst>
      <p:ext uri="{BB962C8B-B14F-4D97-AF65-F5344CB8AC3E}">
        <p14:creationId xmlns:p14="http://schemas.microsoft.com/office/powerpoint/2010/main" val="366029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6FDB91-0D6A-4159-95A2-9562D48471DB}" type="slidenum">
              <a:rPr lang="en-US"/>
              <a:pPr>
                <a:defRPr/>
              </a:pPr>
              <a:t>‹#›</a:t>
            </a:fld>
            <a:endParaRPr lang="en-US"/>
          </a:p>
        </p:txBody>
      </p:sp>
    </p:spTree>
    <p:extLst>
      <p:ext uri="{BB962C8B-B14F-4D97-AF65-F5344CB8AC3E}">
        <p14:creationId xmlns:p14="http://schemas.microsoft.com/office/powerpoint/2010/main" val="2146111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4315DE3-063C-4435-A9B3-3966F27DA17E}"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8F17999-74D6-48F7-950B-BEF34102EDD0}" type="slidenum">
              <a:rPr lang="en-US"/>
              <a:pPr>
                <a:defRPr/>
              </a:pPr>
              <a:t>‹#›</a:t>
            </a:fld>
            <a:endParaRPr lang="en-US"/>
          </a:p>
        </p:txBody>
      </p:sp>
    </p:spTree>
    <p:extLst>
      <p:ext uri="{BB962C8B-B14F-4D97-AF65-F5344CB8AC3E}">
        <p14:creationId xmlns:p14="http://schemas.microsoft.com/office/powerpoint/2010/main" val="290360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7BFA4A0-2946-4C93-8FD2-8B497CF7ADCB}"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6B0B8E4-F52A-42BE-8D28-3FC7BDA47EDA}" type="slidenum">
              <a:rPr lang="en-US"/>
              <a:pPr>
                <a:defRPr/>
              </a:pPr>
              <a:t>‹#›</a:t>
            </a:fld>
            <a:endParaRPr lang="en-US"/>
          </a:p>
        </p:txBody>
      </p:sp>
    </p:spTree>
    <p:extLst>
      <p:ext uri="{BB962C8B-B14F-4D97-AF65-F5344CB8AC3E}">
        <p14:creationId xmlns:p14="http://schemas.microsoft.com/office/powerpoint/2010/main" val="41826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273748C-4128-4223-BEC0-D9C99D59F2CD}"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B5DF118-620B-4383-97D6-56DFB9CFEA55}" type="slidenum">
              <a:rPr lang="en-US"/>
              <a:pPr>
                <a:defRPr/>
              </a:pPr>
              <a:t>‹#›</a:t>
            </a:fld>
            <a:endParaRPr lang="en-US"/>
          </a:p>
        </p:txBody>
      </p:sp>
    </p:spTree>
    <p:extLst>
      <p:ext uri="{BB962C8B-B14F-4D97-AF65-F5344CB8AC3E}">
        <p14:creationId xmlns:p14="http://schemas.microsoft.com/office/powerpoint/2010/main" val="3595656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6295FAD-725A-4FFE-9FAA-64B74A042441}" type="datetimeFigureOut">
              <a:rPr lang="en-US"/>
              <a:pPr>
                <a:defRPr/>
              </a:pPr>
              <a:t>1/7/2015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0582454-F198-4281-9A47-69A567DE8359}" type="slidenum">
              <a:rPr lang="en-US"/>
              <a:pPr>
                <a:defRPr/>
              </a:pPr>
              <a:t>‹#›</a:t>
            </a:fld>
            <a:endParaRPr lang="en-US"/>
          </a:p>
        </p:txBody>
      </p:sp>
    </p:spTree>
    <p:extLst>
      <p:ext uri="{BB962C8B-B14F-4D97-AF65-F5344CB8AC3E}">
        <p14:creationId xmlns:p14="http://schemas.microsoft.com/office/powerpoint/2010/main" val="170263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BE44BE4-5FAA-4B89-A129-B18195362FA2}" type="datetimeFigureOut">
              <a:rPr lang="en-US"/>
              <a:pPr>
                <a:defRPr/>
              </a:pPr>
              <a:t>1/7/2015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9B04FBC-2C78-4190-A9D5-AA71EA6E6F75}" type="slidenum">
              <a:rPr lang="en-US"/>
              <a:pPr>
                <a:defRPr/>
              </a:pPr>
              <a:t>‹#›</a:t>
            </a:fld>
            <a:endParaRPr lang="en-US"/>
          </a:p>
        </p:txBody>
      </p:sp>
    </p:spTree>
    <p:extLst>
      <p:ext uri="{BB962C8B-B14F-4D97-AF65-F5344CB8AC3E}">
        <p14:creationId xmlns:p14="http://schemas.microsoft.com/office/powerpoint/2010/main" val="4191652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6559775-679F-4073-8DB2-A626689022D0}" type="datetimeFigureOut">
              <a:rPr lang="en-US"/>
              <a:pPr>
                <a:defRPr/>
              </a:pPr>
              <a:t>1/7/2015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658B99E-6F92-424F-AB65-72416B44DA6C}" type="slidenum">
              <a:rPr lang="en-US"/>
              <a:pPr>
                <a:defRPr/>
              </a:pPr>
              <a:t>‹#›</a:t>
            </a:fld>
            <a:endParaRPr lang="en-US"/>
          </a:p>
        </p:txBody>
      </p:sp>
    </p:spTree>
    <p:extLst>
      <p:ext uri="{BB962C8B-B14F-4D97-AF65-F5344CB8AC3E}">
        <p14:creationId xmlns:p14="http://schemas.microsoft.com/office/powerpoint/2010/main" val="1689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DF60CD5-E58D-4BF9-ADD4-931A267E8DA9}" type="datetimeFigureOut">
              <a:rPr lang="en-US"/>
              <a:pPr>
                <a:defRPr/>
              </a:pPr>
              <a:t>1/7/2015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ADCD851-3B81-43A9-824F-3F924F865541}" type="slidenum">
              <a:rPr lang="en-US"/>
              <a:pPr>
                <a:defRPr/>
              </a:pPr>
              <a:t>‹#›</a:t>
            </a:fld>
            <a:endParaRPr lang="en-US"/>
          </a:p>
        </p:txBody>
      </p:sp>
    </p:spTree>
    <p:extLst>
      <p:ext uri="{BB962C8B-B14F-4D97-AF65-F5344CB8AC3E}">
        <p14:creationId xmlns:p14="http://schemas.microsoft.com/office/powerpoint/2010/main" val="134915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6BC7D4F-7777-4882-841B-0E8221A8988B}"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C8EC3525-C3A2-4CAF-AAF1-DF3A822DF670}" type="slidenum">
              <a:rPr lang="en-US"/>
              <a:pPr>
                <a:defRPr/>
              </a:pPr>
              <a:t>‹#›</a:t>
            </a:fld>
            <a:endParaRPr lang="en-US" dirty="0"/>
          </a:p>
        </p:txBody>
      </p:sp>
    </p:spTree>
    <p:extLst>
      <p:ext uri="{BB962C8B-B14F-4D97-AF65-F5344CB8AC3E}">
        <p14:creationId xmlns:p14="http://schemas.microsoft.com/office/powerpoint/2010/main" val="3503211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0070EAA-1357-4FB7-9152-12C9EF30DAF3}" type="datetimeFigureOut">
              <a:rPr lang="en-US"/>
              <a:pPr>
                <a:defRPr/>
              </a:pPr>
              <a:t>1/7/2015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260DD1-6EE4-46F7-B36C-96355330F237}" type="slidenum">
              <a:rPr lang="en-US"/>
              <a:pPr>
                <a:defRPr/>
              </a:pPr>
              <a:t>‹#›</a:t>
            </a:fld>
            <a:endParaRPr lang="en-US"/>
          </a:p>
        </p:txBody>
      </p:sp>
    </p:spTree>
    <p:extLst>
      <p:ext uri="{BB962C8B-B14F-4D97-AF65-F5344CB8AC3E}">
        <p14:creationId xmlns:p14="http://schemas.microsoft.com/office/powerpoint/2010/main" val="250638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32CDC9B-F1F6-408F-A2A9-DDAF5051E1CD}" type="datetimeFigureOut">
              <a:rPr lang="en-US"/>
              <a:pPr>
                <a:defRPr/>
              </a:pPr>
              <a:t>1/7/2015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A5CAD180-9512-4501-9C55-DA417809F2C5}" type="slidenum">
              <a:rPr lang="en-US"/>
              <a:pPr>
                <a:defRPr/>
              </a:pPr>
              <a:t>‹#›</a:t>
            </a:fld>
            <a:endParaRPr lang="en-US"/>
          </a:p>
        </p:txBody>
      </p:sp>
    </p:spTree>
    <p:extLst>
      <p:ext uri="{BB962C8B-B14F-4D97-AF65-F5344CB8AC3E}">
        <p14:creationId xmlns:p14="http://schemas.microsoft.com/office/powerpoint/2010/main" val="3932910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EF1FDF5D-01F0-47BC-84E9-C937ED3FC8B4}"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6027B3-CFE1-40E1-A718-EAC7F7D16422}" type="slidenum">
              <a:rPr lang="en-US"/>
              <a:pPr>
                <a:defRPr/>
              </a:pPr>
              <a:t>‹#›</a:t>
            </a:fld>
            <a:endParaRPr lang="en-US"/>
          </a:p>
        </p:txBody>
      </p:sp>
    </p:spTree>
    <p:extLst>
      <p:ext uri="{BB962C8B-B14F-4D97-AF65-F5344CB8AC3E}">
        <p14:creationId xmlns:p14="http://schemas.microsoft.com/office/powerpoint/2010/main" val="212051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BFD7CD6C-A4A9-431A-8B02-6153BD72108E}"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AFF392-637A-4329-B585-CBC1B9A7BE91}" type="slidenum">
              <a:rPr lang="en-US"/>
              <a:pPr>
                <a:defRPr/>
              </a:pPr>
              <a:t>‹#›</a:t>
            </a:fld>
            <a:endParaRPr lang="en-US"/>
          </a:p>
        </p:txBody>
      </p:sp>
    </p:spTree>
    <p:extLst>
      <p:ext uri="{BB962C8B-B14F-4D97-AF65-F5344CB8AC3E}">
        <p14:creationId xmlns:p14="http://schemas.microsoft.com/office/powerpoint/2010/main" val="2545768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a:p>
        </p:txBody>
      </p:sp>
    </p:spTree>
    <p:extLst>
      <p:ext uri="{BB962C8B-B14F-4D97-AF65-F5344CB8AC3E}">
        <p14:creationId xmlns:p14="http://schemas.microsoft.com/office/powerpoint/2010/main" val="1207681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a:p>
        </p:txBody>
      </p:sp>
    </p:spTree>
    <p:extLst>
      <p:ext uri="{BB962C8B-B14F-4D97-AF65-F5344CB8AC3E}">
        <p14:creationId xmlns:p14="http://schemas.microsoft.com/office/powerpoint/2010/main" val="1019119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a:p>
        </p:txBody>
      </p:sp>
    </p:spTree>
    <p:extLst>
      <p:ext uri="{BB962C8B-B14F-4D97-AF65-F5344CB8AC3E}">
        <p14:creationId xmlns:p14="http://schemas.microsoft.com/office/powerpoint/2010/main" val="173317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1/7/2015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a:p>
        </p:txBody>
      </p:sp>
    </p:spTree>
    <p:extLst>
      <p:ext uri="{BB962C8B-B14F-4D97-AF65-F5344CB8AC3E}">
        <p14:creationId xmlns:p14="http://schemas.microsoft.com/office/powerpoint/2010/main" val="2848450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1/7/2015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a:p>
        </p:txBody>
      </p:sp>
    </p:spTree>
    <p:extLst>
      <p:ext uri="{BB962C8B-B14F-4D97-AF65-F5344CB8AC3E}">
        <p14:creationId xmlns:p14="http://schemas.microsoft.com/office/powerpoint/2010/main" val="2460791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1/7/2015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a:p>
        </p:txBody>
      </p:sp>
    </p:spTree>
    <p:extLst>
      <p:ext uri="{BB962C8B-B14F-4D97-AF65-F5344CB8AC3E}">
        <p14:creationId xmlns:p14="http://schemas.microsoft.com/office/powerpoint/2010/main" val="33518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13852C39-F3FD-4261-9E02-BE6131EC07E5}" type="datetimeFigureOut">
              <a:rPr lang="en-US"/>
              <a:pPr>
                <a:defRPr/>
              </a:pPr>
              <a:t>1/7/2015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330BBC64-D503-47A7-B072-E6C9A37F61FC}" type="slidenum">
              <a:rPr lang="en-US"/>
              <a:pPr>
                <a:defRPr/>
              </a:pPr>
              <a:t>‹#›</a:t>
            </a:fld>
            <a:endParaRPr lang="en-US" dirty="0"/>
          </a:p>
        </p:txBody>
      </p:sp>
    </p:spTree>
    <p:extLst>
      <p:ext uri="{BB962C8B-B14F-4D97-AF65-F5344CB8AC3E}">
        <p14:creationId xmlns:p14="http://schemas.microsoft.com/office/powerpoint/2010/main" val="110040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1/7/2015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a:p>
        </p:txBody>
      </p:sp>
    </p:spTree>
    <p:extLst>
      <p:ext uri="{BB962C8B-B14F-4D97-AF65-F5344CB8AC3E}">
        <p14:creationId xmlns:p14="http://schemas.microsoft.com/office/powerpoint/2010/main" val="1522275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1/7/2015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a:p>
        </p:txBody>
      </p:sp>
    </p:spTree>
    <p:extLst>
      <p:ext uri="{BB962C8B-B14F-4D97-AF65-F5344CB8AC3E}">
        <p14:creationId xmlns:p14="http://schemas.microsoft.com/office/powerpoint/2010/main" val="1837921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1/7/2015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a:p>
        </p:txBody>
      </p:sp>
    </p:spTree>
    <p:extLst>
      <p:ext uri="{BB962C8B-B14F-4D97-AF65-F5344CB8AC3E}">
        <p14:creationId xmlns:p14="http://schemas.microsoft.com/office/powerpoint/2010/main" val="360356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a:p>
        </p:txBody>
      </p:sp>
    </p:spTree>
    <p:extLst>
      <p:ext uri="{BB962C8B-B14F-4D97-AF65-F5344CB8AC3E}">
        <p14:creationId xmlns:p14="http://schemas.microsoft.com/office/powerpoint/2010/main" val="1825526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1/7/2015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a:p>
        </p:txBody>
      </p:sp>
    </p:spTree>
    <p:extLst>
      <p:ext uri="{BB962C8B-B14F-4D97-AF65-F5344CB8AC3E}">
        <p14:creationId xmlns:p14="http://schemas.microsoft.com/office/powerpoint/2010/main" val="3384506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6B3E0DA5-B16C-441A-B136-27C827321816}" type="slidenum">
              <a:rPr lang="en-US">
                <a:solidFill>
                  <a:srgbClr val="FEFAC9"/>
                </a:solidFill>
              </a:rPr>
              <a:pPr>
                <a:defRPr/>
              </a:pPr>
              <a:t>‹#›</a:t>
            </a:fld>
            <a:endParaRPr lang="en-US" dirty="0">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40976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CCB55719-4D1E-4D24-A28D-EB5EAD90D613}"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3105058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ED1BC20D-FBC4-4D1C-A64D-E84996ABBC44}"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2716296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0DE6F6CB-D4F2-4853-B9F0-2AE187180020}"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1491644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EF60A799-EAB0-4DC8-9180-9DB1AAA99D31}" type="slidenum">
              <a:rPr lang="en-US">
                <a:solidFill>
                  <a:srgbClr val="FEFAC9"/>
                </a:solidFill>
              </a:rPr>
              <a:pPr>
                <a:defRPr/>
              </a:pPr>
              <a:t>‹#›</a:t>
            </a:fld>
            <a:endParaRPr lang="en-US" dirty="0">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42206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3A5677A-065F-47BC-87F9-2D8B15E2ED58}" type="datetimeFigureOut">
              <a:rPr lang="en-US"/>
              <a:pPr>
                <a:defRPr/>
              </a:pPr>
              <a:t>1/7/2015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464A126-07AF-4254-84D8-C68A0BA71CFC}" type="slidenum">
              <a:rPr lang="en-US"/>
              <a:pPr>
                <a:defRPr/>
              </a:pPr>
              <a:t>‹#›</a:t>
            </a:fld>
            <a:endParaRPr lang="en-US" dirty="0"/>
          </a:p>
        </p:txBody>
      </p:sp>
    </p:spTree>
    <p:extLst>
      <p:ext uri="{BB962C8B-B14F-4D97-AF65-F5344CB8AC3E}">
        <p14:creationId xmlns:p14="http://schemas.microsoft.com/office/powerpoint/2010/main" val="3719037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FDE8AA57-EC72-44E4-88AA-FB1682876634}"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3425618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1137A8C4-6492-46ED-8AF5-E8022F8367FB}"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730819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0E63B5E-A7B8-49AF-80A3-0C52E84A941E}"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2916278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06DFA11-AD6F-47C3-B8C7-AE32B36A3424}"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1757387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90BF778-9C28-4A82-9FA8-EF32F6A6D2CE}"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73080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934C5392-F0E4-4D1D-8341-68FA6DC89307}" type="slidenum">
              <a:rPr lang="en-US">
                <a:solidFill>
                  <a:srgbClr val="FEFAC9"/>
                </a:solidFill>
              </a:rPr>
              <a:pPr>
                <a:defRPr/>
              </a:pPr>
              <a:t>‹#›</a:t>
            </a:fld>
            <a:endParaRPr lang="en-US" dirty="0">
              <a:solidFill>
                <a:srgbClr val="FEFAC9"/>
              </a:solidFill>
            </a:endParaRPr>
          </a:p>
        </p:txBody>
      </p:sp>
    </p:spTree>
    <p:extLst>
      <p:ext uri="{BB962C8B-B14F-4D97-AF65-F5344CB8AC3E}">
        <p14:creationId xmlns:p14="http://schemas.microsoft.com/office/powerpoint/2010/main" val="392372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E7C331-8696-461C-B3FC-0B78A29A79D3}" type="datetimeFigureOut">
              <a:rPr lang="en-US"/>
              <a:pPr>
                <a:defRPr/>
              </a:pPr>
              <a:t>1/7/2015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DCBE2BD-4789-46DE-AC05-CBD0E880B6A8}" type="slidenum">
              <a:rPr lang="en-US"/>
              <a:pPr>
                <a:defRPr/>
              </a:pPr>
              <a:t>‹#›</a:t>
            </a:fld>
            <a:endParaRPr lang="en-US" dirty="0"/>
          </a:p>
        </p:txBody>
      </p:sp>
    </p:spTree>
    <p:extLst>
      <p:ext uri="{BB962C8B-B14F-4D97-AF65-F5344CB8AC3E}">
        <p14:creationId xmlns:p14="http://schemas.microsoft.com/office/powerpoint/2010/main" val="24139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F7785382-37CC-430C-A50D-FA8E1BCAC4BD}" type="datetimeFigureOut">
              <a:rPr lang="en-US"/>
              <a:pPr>
                <a:defRPr/>
              </a:pPr>
              <a:t>1/7/2015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E330D39-488B-4C4E-AC97-B47CA20565C3}" type="slidenum">
              <a:rPr lang="en-US"/>
              <a:pPr>
                <a:defRPr/>
              </a:pPr>
              <a:t>‹#›</a:t>
            </a:fld>
            <a:endParaRPr lang="en-US" dirty="0"/>
          </a:p>
        </p:txBody>
      </p:sp>
    </p:spTree>
    <p:extLst>
      <p:ext uri="{BB962C8B-B14F-4D97-AF65-F5344CB8AC3E}">
        <p14:creationId xmlns:p14="http://schemas.microsoft.com/office/powerpoint/2010/main" val="141546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4D7C7CD-7B1E-48BB-9E46-858E400E3D63}" type="datetimeFigureOut">
              <a:rPr lang="en-US"/>
              <a:pPr>
                <a:defRPr/>
              </a:pPr>
              <a:t>1/7/2015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10A4E87-21F5-4DA9-8389-FC4F065816A6}" type="slidenum">
              <a:rPr lang="en-US"/>
              <a:pPr>
                <a:defRPr/>
              </a:pPr>
              <a:t>‹#›</a:t>
            </a:fld>
            <a:endParaRPr lang="en-US" dirty="0"/>
          </a:p>
        </p:txBody>
      </p:sp>
    </p:spTree>
    <p:extLst>
      <p:ext uri="{BB962C8B-B14F-4D97-AF65-F5344CB8AC3E}">
        <p14:creationId xmlns:p14="http://schemas.microsoft.com/office/powerpoint/2010/main" val="347381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3D854E04-5FA2-4DEB-AC4F-8060F9AC4714}" type="datetimeFigureOut">
              <a:rPr lang="en-US"/>
              <a:pPr>
                <a:defRPr/>
              </a:pPr>
              <a:t>1/7/2015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7FC1C30-2AE9-4D9E-ACCE-0F8C88F016E3}" type="slidenum">
              <a:rPr lang="en-US"/>
              <a:pPr>
                <a:defRPr/>
              </a:pPr>
              <a:t>‹#›</a:t>
            </a:fld>
            <a:endParaRPr lang="en-US" dirty="0"/>
          </a:p>
        </p:txBody>
      </p:sp>
    </p:spTree>
    <p:extLst>
      <p:ext uri="{BB962C8B-B14F-4D97-AF65-F5344CB8AC3E}">
        <p14:creationId xmlns:p14="http://schemas.microsoft.com/office/powerpoint/2010/main" val="18128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0DAB7A85-0C81-48EA-91C2-7784D9C8C597}" type="datetimeFigureOut">
              <a:rPr lang="en-US"/>
              <a:pPr>
                <a:defRPr/>
              </a:pPr>
              <a:t>1/7/2015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AD142E2B-1085-4D89-BFCB-78D8AED9EF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rgbClr val="696464"/>
                </a:solidFill>
                <a:latin typeface="Arial" charset="0"/>
                <a:cs typeface="+mn-cs"/>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rgbClr val="696464"/>
                </a:solidFill>
                <a:latin typeface="Arial" charset="0"/>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2E1DC4D-F4E6-469D-8575-AEC5EC6613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3334EC49-B18E-487F-9876-4D33EBA0E0BC}" type="datetimeFigureOut">
              <a:rPr lang="en-US"/>
              <a:pPr>
                <a:defRPr/>
              </a:pPr>
              <a:t>1/7/2015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4C966DFF-7EDF-440B-B52E-C108429C90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1/7/2015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solidFill>
                <a:srgbClr val="FEFAC9"/>
              </a:solidFill>
              <a:cs typeface="+mn-cs"/>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solidFill>
                <a:srgbClr val="FEFAC9"/>
              </a:solidFill>
              <a:cs typeface="+mn-cs"/>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charset="0"/>
              </a:defRPr>
            </a:lvl1pPr>
          </a:lstStyle>
          <a:p>
            <a:pPr>
              <a:defRPr/>
            </a:pPr>
            <a:fld id="{3B69DA16-728D-42E6-8ED2-CB99B00319B8}" type="slidenum">
              <a:rPr lang="en-US">
                <a:solidFill>
                  <a:srgbClr val="FEFAC9"/>
                </a:solidFill>
                <a:cs typeface="+mn-cs"/>
              </a:rPr>
              <a:pPr>
                <a:defRPr/>
              </a:pPr>
              <a:t>‹#›</a:t>
            </a:fld>
            <a:endParaRPr lang="en-US" dirty="0">
              <a:solidFill>
                <a:srgbClr val="FEFAC9"/>
              </a:solidFill>
              <a:cs typeface="+mn-cs"/>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1938833161"/>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www.medihealth.com.au/images/Doctor%20with%20stethescope.jpg&amp;imgrefurl=http://careworklive.wordpress.com/2009/07/18/who-stands-between-you-and-your-doctor/&amp;usg=__S8iDpAOjTwCnhTs9DPMp-7gWKQc=&amp;h=504&amp;w=504&amp;sz=107&amp;hl=en&amp;start=22&amp;um=1&amp;tbnid=xPmqM75Cz-MeaM:&amp;tbnh=130&amp;tbnw=130&amp;prev=/images?q%3DDoctor%26ndsp%3D18%26hl%3Den%26safe%3Dactive%26rlz%3D1T4RNWN_enUS237US257%26sa%3DN%26start%3D18%26um%3D1"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38673096"/>
              </p:ext>
            </p:extLst>
          </p:nvPr>
        </p:nvGraphicFramePr>
        <p:xfrm>
          <a:off x="152400" y="152400"/>
          <a:ext cx="8534400" cy="6599242"/>
        </p:xfrm>
        <a:graphic>
          <a:graphicData uri="http://schemas.openxmlformats.org/drawingml/2006/table">
            <a:tbl>
              <a:tblPr firstRow="1" bandRow="1">
                <a:tableStyleId>{5C22544A-7EE6-4342-B048-85BDC9FD1C3A}</a:tableStyleId>
              </a:tblPr>
              <a:tblGrid>
                <a:gridCol w="1066800"/>
                <a:gridCol w="1066800"/>
                <a:gridCol w="1066800"/>
                <a:gridCol w="1066800"/>
                <a:gridCol w="1066800"/>
                <a:gridCol w="1066800"/>
                <a:gridCol w="1066800"/>
                <a:gridCol w="1066800"/>
              </a:tblGrid>
              <a:tr h="701074">
                <a:tc rowSpan="2" gridSpan="2">
                  <a:txBody>
                    <a:bodyPr/>
                    <a:lstStyle/>
                    <a:p>
                      <a:pPr algn="ctr"/>
                      <a:r>
                        <a:rPr lang="en-US" sz="2800" dirty="0" err="1" smtClean="0">
                          <a:solidFill>
                            <a:schemeClr val="tx1"/>
                          </a:solidFill>
                        </a:rPr>
                        <a:t>Goblirsch’s</a:t>
                      </a:r>
                      <a:endParaRPr lang="en-US" sz="2800" dirty="0" smtClean="0">
                        <a:solidFill>
                          <a:schemeClr val="tx1"/>
                        </a:solidFill>
                      </a:endParaRPr>
                    </a:p>
                    <a:p>
                      <a:pPr algn="ctr"/>
                      <a:r>
                        <a:rPr lang="en-US" sz="2800" dirty="0" smtClean="0">
                          <a:solidFill>
                            <a:schemeClr val="tx1"/>
                          </a:solidFill>
                        </a:rPr>
                        <a:t>Desk</a:t>
                      </a:r>
                      <a:endParaRPr lang="en-US" sz="2800" dirty="0">
                        <a:solidFill>
                          <a:schemeClr val="tx1"/>
                        </a:solidFill>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2">
                  <a:txBody>
                    <a:bodyPr/>
                    <a:lstStyle/>
                    <a:p>
                      <a:pPr algn="ctr"/>
                      <a:r>
                        <a:rPr lang="en-US" sz="2000" b="1" dirty="0" smtClean="0">
                          <a:solidFill>
                            <a:schemeClr val="tx1"/>
                          </a:solidFill>
                          <a:latin typeface="Arial Black" panose="020B0A04020102020204" pitchFamily="34" charset="0"/>
                        </a:rPr>
                        <a:t>Projector</a:t>
                      </a:r>
                      <a:r>
                        <a:rPr lang="en-US" sz="2000" b="1" baseline="0" dirty="0" smtClean="0">
                          <a:solidFill>
                            <a:schemeClr val="tx1"/>
                          </a:solidFill>
                          <a:latin typeface="Arial Black" panose="020B0A04020102020204" pitchFamily="34" charset="0"/>
                        </a:rPr>
                        <a:t> Screen</a:t>
                      </a:r>
                      <a:endParaRPr lang="en-US" sz="20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600" b="1" dirty="0">
                        <a:solidFill>
                          <a:schemeClr val="tx1"/>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7</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smtClean="0">
                          <a:solidFill>
                            <a:schemeClr val="tx1"/>
                          </a:solidFill>
                          <a:latin typeface="Arial Black" panose="020B0A04020102020204" pitchFamily="34" charset="0"/>
                        </a:rPr>
                        <a:t>1</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5352">
                <a:tc gridSpan="2"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8</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smtClean="0">
                          <a:solidFill>
                            <a:schemeClr val="tx1"/>
                          </a:solidFill>
                          <a:latin typeface="Arial Black" panose="020B0A04020102020204" pitchFamily="34" charset="0"/>
                        </a:rPr>
                        <a:t>2</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5352">
                <a:tc>
                  <a:txBody>
                    <a:bodyPr/>
                    <a:lstStyle/>
                    <a:p>
                      <a:pPr algn="ctr"/>
                      <a:endParaRPr lang="en-US" sz="3600" b="1">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18</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600" b="1" dirty="0" smtClean="0">
                          <a:solidFill>
                            <a:schemeClr val="tx1"/>
                          </a:solidFill>
                          <a:latin typeface="Arial Black" panose="020B0A04020102020204" pitchFamily="34" charset="0"/>
                        </a:rPr>
                        <a:t>13</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655352">
                <a:tc>
                  <a:txBody>
                    <a:bodyPr/>
                    <a:lstStyle/>
                    <a:p>
                      <a:pPr algn="ctr"/>
                      <a:r>
                        <a:rPr lang="en-US" sz="3600" b="1" dirty="0" smtClean="0">
                          <a:solidFill>
                            <a:schemeClr val="tx1"/>
                          </a:solidFill>
                          <a:latin typeface="Arial Black" panose="020B0A04020102020204" pitchFamily="34" charset="0"/>
                        </a:rPr>
                        <a:t>27</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3600" b="1" dirty="0" smtClean="0">
                          <a:solidFill>
                            <a:schemeClr val="tx1"/>
                          </a:solidFill>
                          <a:latin typeface="Arial Black" panose="020B0A04020102020204" pitchFamily="34" charset="0"/>
                        </a:rPr>
                        <a:t>23</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19</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600" b="1" dirty="0" smtClean="0">
                          <a:solidFill>
                            <a:schemeClr val="tx1"/>
                          </a:solidFill>
                          <a:latin typeface="Arial Black" panose="020B0A04020102020204" pitchFamily="34" charset="0"/>
                        </a:rPr>
                        <a:t>14</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9</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smtClean="0">
                          <a:solidFill>
                            <a:schemeClr val="tx1"/>
                          </a:solidFill>
                          <a:latin typeface="Arial Black" panose="020B0A04020102020204" pitchFamily="34" charset="0"/>
                        </a:rPr>
                        <a:t>3</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5352">
                <a:tc>
                  <a:txBody>
                    <a:bodyPr/>
                    <a:lstStyle/>
                    <a:p>
                      <a:pPr algn="ctr"/>
                      <a:r>
                        <a:rPr lang="en-US" sz="3600" b="1" dirty="0" smtClean="0">
                          <a:solidFill>
                            <a:schemeClr val="tx1"/>
                          </a:solidFill>
                          <a:latin typeface="Arial Black" panose="020B0A04020102020204" pitchFamily="34" charset="0"/>
                        </a:rPr>
                        <a:t>28</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3600" b="1" dirty="0" smtClean="0">
                          <a:solidFill>
                            <a:schemeClr val="tx1"/>
                          </a:solidFill>
                          <a:latin typeface="Arial Black" panose="020B0A04020102020204" pitchFamily="34" charset="0"/>
                        </a:rPr>
                        <a:t>24</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20</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600" b="1" dirty="0" smtClean="0">
                          <a:solidFill>
                            <a:schemeClr val="tx1"/>
                          </a:solidFill>
                          <a:latin typeface="Arial Black" panose="020B0A04020102020204" pitchFamily="34" charset="0"/>
                        </a:rPr>
                        <a:t>15</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10</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smtClean="0">
                          <a:solidFill>
                            <a:schemeClr val="tx1"/>
                          </a:solidFill>
                          <a:latin typeface="Arial Black" panose="020B0A04020102020204" pitchFamily="34" charset="0"/>
                        </a:rPr>
                        <a:t>4</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5352">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21</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600" b="1" dirty="0" smtClean="0">
                          <a:solidFill>
                            <a:schemeClr val="tx1"/>
                          </a:solidFill>
                          <a:latin typeface="Arial Black" panose="020B0A04020102020204" pitchFamily="34" charset="0"/>
                        </a:rPr>
                        <a:t>16</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655352">
                <a:tc>
                  <a:txBody>
                    <a:bodyPr/>
                    <a:lstStyle/>
                    <a:p>
                      <a:pPr algn="ctr"/>
                      <a:r>
                        <a:rPr lang="en-US" sz="3600" b="1" dirty="0" smtClean="0">
                          <a:solidFill>
                            <a:schemeClr val="tx1"/>
                          </a:solidFill>
                          <a:latin typeface="Arial Black" panose="020B0A04020102020204" pitchFamily="34" charset="0"/>
                        </a:rPr>
                        <a:t>29</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3600" b="1" dirty="0" smtClean="0">
                          <a:solidFill>
                            <a:schemeClr val="tx1"/>
                          </a:solidFill>
                          <a:latin typeface="Arial Black" panose="020B0A04020102020204" pitchFamily="34" charset="0"/>
                        </a:rPr>
                        <a:t>25</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22</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3600" b="1" dirty="0" smtClean="0">
                          <a:solidFill>
                            <a:schemeClr val="tx1"/>
                          </a:solidFill>
                          <a:latin typeface="Arial Black" panose="020B0A04020102020204" pitchFamily="34" charset="0"/>
                        </a:rPr>
                        <a:t>17</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11</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smtClean="0">
                          <a:solidFill>
                            <a:schemeClr val="tx1"/>
                          </a:solidFill>
                          <a:latin typeface="Arial Black" panose="020B0A04020102020204" pitchFamily="34" charset="0"/>
                        </a:rPr>
                        <a:t>5</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5352">
                <a:tc>
                  <a:txBody>
                    <a:bodyPr/>
                    <a:lstStyle/>
                    <a:p>
                      <a:pPr algn="ctr"/>
                      <a:r>
                        <a:rPr lang="en-US" sz="3600" b="1" dirty="0" smtClean="0">
                          <a:solidFill>
                            <a:schemeClr val="tx1"/>
                          </a:solidFill>
                          <a:latin typeface="Arial Black" panose="020B0A04020102020204" pitchFamily="34" charset="0"/>
                        </a:rPr>
                        <a:t>30</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3600" b="1" dirty="0" smtClean="0">
                          <a:solidFill>
                            <a:schemeClr val="tx1"/>
                          </a:solidFill>
                          <a:latin typeface="Arial Black" panose="020B0A04020102020204" pitchFamily="34" charset="0"/>
                        </a:rPr>
                        <a:t>26</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12</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b="1" dirty="0" smtClean="0">
                          <a:solidFill>
                            <a:schemeClr val="tx1"/>
                          </a:solidFill>
                          <a:latin typeface="Arial Black" panose="020B0A04020102020204" pitchFamily="34" charset="0"/>
                        </a:rPr>
                        <a:t>6</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55352">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655352">
                <a:tc>
                  <a:txBody>
                    <a:bodyPr/>
                    <a:lstStyle/>
                    <a:p>
                      <a:pPr algn="ctr"/>
                      <a:r>
                        <a:rPr lang="en-US" sz="3600" b="1" dirty="0" smtClean="0">
                          <a:solidFill>
                            <a:schemeClr val="tx1"/>
                          </a:solidFill>
                          <a:latin typeface="Arial Black" panose="020B0A04020102020204" pitchFamily="34" charset="0"/>
                        </a:rPr>
                        <a:t>36</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3600" b="1" dirty="0" smtClean="0">
                          <a:solidFill>
                            <a:schemeClr val="tx1"/>
                          </a:solidFill>
                          <a:latin typeface="Arial Black" panose="020B0A04020102020204" pitchFamily="34" charset="0"/>
                        </a:rPr>
                        <a:t>35</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34</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3600" b="1" dirty="0" smtClean="0">
                          <a:solidFill>
                            <a:schemeClr val="tx1"/>
                          </a:solidFill>
                          <a:latin typeface="Arial Black" panose="020B0A04020102020204" pitchFamily="34" charset="0"/>
                        </a:rPr>
                        <a:t>33</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3600" b="1" dirty="0" smtClean="0">
                          <a:solidFill>
                            <a:schemeClr val="tx1"/>
                          </a:solidFill>
                          <a:latin typeface="Arial Black" panose="020B0A04020102020204" pitchFamily="34" charset="0"/>
                        </a:rPr>
                        <a:t>32</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3600" b="1" dirty="0" smtClean="0">
                          <a:solidFill>
                            <a:schemeClr val="tx1"/>
                          </a:solidFill>
                          <a:latin typeface="Arial Black" panose="020B0A04020102020204" pitchFamily="34" charset="0"/>
                        </a:rPr>
                        <a:t>31</a:t>
                      </a:r>
                      <a:endParaRPr lang="en-US" sz="3600" b="1" dirty="0">
                        <a:solidFill>
                          <a:schemeClr val="tx1"/>
                        </a:solidFill>
                        <a:latin typeface="Arial Black" panose="020B0A04020102020204" pitchFamily="34" charset="0"/>
                      </a:endParaRPr>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bl>
          </a:graphicData>
        </a:graphic>
      </p:graphicFrame>
      <p:sp>
        <p:nvSpPr>
          <p:cNvPr id="51299" name="TextBox 6"/>
          <p:cNvSpPr txBox="1">
            <a:spLocks noChangeArrowheads="1"/>
          </p:cNvSpPr>
          <p:nvPr/>
        </p:nvSpPr>
        <p:spPr bwMode="auto">
          <a:xfrm>
            <a:off x="8686800" y="11113"/>
            <a:ext cx="457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0000"/>
                </a:solidFill>
              </a:rPr>
              <a:t>DOOR</a:t>
            </a:r>
          </a:p>
          <a:p>
            <a:pPr eaLnBrk="1" hangingPunct="1"/>
            <a:endParaRPr lang="en-US" altLang="en-US" sz="2400" b="1">
              <a:solidFill>
                <a:srgbClr val="000000"/>
              </a:solidFill>
            </a:endParaRPr>
          </a:p>
          <a:p>
            <a:pPr eaLnBrk="1" hangingPunct="1"/>
            <a:endParaRPr lang="en-US" altLang="en-US" sz="2400" b="1">
              <a:solidFill>
                <a:srgbClr val="000000"/>
              </a:solidFill>
            </a:endParaRPr>
          </a:p>
          <a:p>
            <a:pPr eaLnBrk="1" hangingPunct="1"/>
            <a:endParaRPr lang="en-US" altLang="en-US" sz="2400" b="1">
              <a:solidFill>
                <a:srgbClr val="000000"/>
              </a:solidFill>
            </a:endParaRPr>
          </a:p>
          <a:p>
            <a:pPr eaLnBrk="1" hangingPunct="1"/>
            <a:r>
              <a:rPr lang="en-US" altLang="en-US" sz="2400" b="1">
                <a:solidFill>
                  <a:srgbClr val="000000"/>
                </a:solidFill>
              </a:rPr>
              <a:t>CABINETS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26988"/>
            <a:ext cx="7772400" cy="1143000"/>
          </a:xfrm>
        </p:spPr>
        <p:txBody>
          <a:bodyPr/>
          <a:lstStyle/>
          <a:p>
            <a:pPr eaLnBrk="1" hangingPunct="1"/>
            <a:r>
              <a:rPr lang="en-US" altLang="en-US" smtClean="0"/>
              <a:t>Statement 5: </a:t>
            </a:r>
          </a:p>
        </p:txBody>
      </p:sp>
      <p:sp>
        <p:nvSpPr>
          <p:cNvPr id="8195" name="Rectangle 3"/>
          <p:cNvSpPr>
            <a:spLocks noGrp="1" noChangeArrowheads="1"/>
          </p:cNvSpPr>
          <p:nvPr>
            <p:ph sz="quarter" idx="1"/>
          </p:nvPr>
        </p:nvSpPr>
        <p:spPr>
          <a:xfrm>
            <a:off x="228600" y="1066800"/>
            <a:ext cx="8686800" cy="5562600"/>
          </a:xfrm>
        </p:spPr>
        <p:txBody>
          <a:bodyPr>
            <a:normAutofit/>
          </a:bodyPr>
          <a:lstStyle/>
          <a:p>
            <a:pPr eaLnBrk="1" hangingPunct="1">
              <a:lnSpc>
                <a:spcPct val="90000"/>
              </a:lnSpc>
              <a:defRPr/>
            </a:pPr>
            <a:r>
              <a:rPr lang="en-US" altLang="en-US" sz="3600" dirty="0" smtClean="0"/>
              <a:t>Welfare programs like food stamps, checks and WIC are necessary to ensure the health and well being of women and children in a society. </a:t>
            </a:r>
          </a:p>
          <a:p>
            <a:pPr eaLnBrk="1" hangingPunct="1">
              <a:lnSpc>
                <a:spcPct val="90000"/>
              </a:lnSpc>
              <a:buFont typeface="Wingdings 2" pitchFamily="18" charset="2"/>
              <a:buNone/>
              <a:defRPr/>
            </a:pPr>
            <a:endParaRPr lang="en-US" altLang="en-US" sz="3600" dirty="0" smtClean="0"/>
          </a:p>
          <a:p>
            <a:pPr eaLnBrk="1" hangingPunct="1">
              <a:lnSpc>
                <a:spcPct val="90000"/>
              </a:lnSpc>
              <a:buFont typeface="Wingdings 2" pitchFamily="18" charset="2"/>
              <a:buNone/>
              <a:defRPr/>
            </a:pPr>
            <a:endParaRPr lang="en-US" altLang="en-US" sz="3600"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r>
              <a:rPr lang="en-US" altLang="en-US" dirty="0" smtClean="0"/>
              <a:t>	___________________________________________</a:t>
            </a:r>
          </a:p>
          <a:p>
            <a:pPr eaLnBrk="1" hangingPunct="1">
              <a:lnSpc>
                <a:spcPct val="90000"/>
              </a:lnSpc>
              <a:buFont typeface="Wingdings 2" pitchFamily="18" charset="2"/>
              <a:buNone/>
              <a:defRPr/>
            </a:pPr>
            <a:r>
              <a:rPr lang="en-US" altLang="en-US" sz="2400" dirty="0" smtClean="0"/>
              <a:t>1                   2                      3                   4                          5</a:t>
            </a:r>
          </a:p>
          <a:p>
            <a:pPr eaLnBrk="1" hangingPunct="1">
              <a:lnSpc>
                <a:spcPct val="90000"/>
              </a:lnSpc>
              <a:buFont typeface="Wingdings 2" pitchFamily="18" charset="2"/>
              <a:buNone/>
              <a:defRPr/>
            </a:pPr>
            <a:r>
              <a:rPr lang="en-US" altLang="en-US" sz="1800" dirty="0" smtClean="0"/>
              <a:t>Strongly Agree                            Neither                                   Strongly Disagree</a:t>
            </a:r>
          </a:p>
          <a:p>
            <a:pPr eaLnBrk="1" hangingPunct="1">
              <a:lnSpc>
                <a:spcPct val="90000"/>
              </a:lnSpc>
              <a:buFont typeface="Wingdings 2" pitchFamily="18" charset="2"/>
              <a:buNone/>
              <a:defRPr/>
            </a:pPr>
            <a:r>
              <a:rPr lang="en-US" altLang="en-US" sz="1800" dirty="0" smtClean="0"/>
              <a:t>                         Agree                                                Disagree</a:t>
            </a:r>
          </a:p>
          <a:p>
            <a:pPr eaLnBrk="1" hangingPunct="1">
              <a:lnSpc>
                <a:spcPct val="90000"/>
              </a:lnSpc>
              <a:defRPr/>
            </a:pPr>
            <a:endParaRPr lang="en-US" altLang="en-US" dirty="0" smtClean="0"/>
          </a:p>
          <a:p>
            <a:pPr eaLnBrk="1" hangingPunct="1">
              <a:lnSpc>
                <a:spcPct val="90000"/>
              </a:lnSpc>
              <a:defRPr/>
            </a:pPr>
            <a:endParaRPr lang="en-US" altLang="en-US" dirty="0" smtClean="0"/>
          </a:p>
          <a:p>
            <a:pPr eaLnBrk="1" hangingPunct="1">
              <a:lnSpc>
                <a:spcPct val="90000"/>
              </a:lnSpc>
              <a:buFont typeface="Wingdings 2" pitchFamily="18" charset="2"/>
              <a:buNone/>
              <a:defRPr/>
            </a:pPr>
            <a:endParaRPr lang="en-US" altLang="en-US" dirty="0" smtClean="0"/>
          </a:p>
        </p:txBody>
      </p:sp>
      <p:pic>
        <p:nvPicPr>
          <p:cNvPr id="60420" name="Picture 7" descr="f987-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236" y="2514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6" end="6"/>
                                            </p:txEl>
                                          </p:spTgt>
                                        </p:tgtEl>
                                        <p:attrNameLst>
                                          <p:attrName>style.visibility</p:attrName>
                                        </p:attrNameLst>
                                      </p:cBhvr>
                                      <p:to>
                                        <p:strVal val="visible"/>
                                      </p:to>
                                    </p:set>
                                    <p:animEffect transition="in" filter="blinds(horizontal)">
                                      <p:cBhvr>
                                        <p:cTn id="12" dur="500"/>
                                        <p:tgtEl>
                                          <p:spTgt spid="8195">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7" end="7"/>
                                            </p:txEl>
                                          </p:spTgt>
                                        </p:tgtEl>
                                        <p:attrNameLst>
                                          <p:attrName>style.visibility</p:attrName>
                                        </p:attrNameLst>
                                      </p:cBhvr>
                                      <p:to>
                                        <p:strVal val="visible"/>
                                      </p:to>
                                    </p:set>
                                    <p:animEffect transition="in" filter="blinds(horizontal)">
                                      <p:cBhvr>
                                        <p:cTn id="17" dur="500"/>
                                        <p:tgtEl>
                                          <p:spTgt spid="8195">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8" end="8"/>
                                            </p:txEl>
                                          </p:spTgt>
                                        </p:tgtEl>
                                        <p:attrNameLst>
                                          <p:attrName>style.visibility</p:attrName>
                                        </p:attrNameLst>
                                      </p:cBhvr>
                                      <p:to>
                                        <p:strVal val="visible"/>
                                      </p:to>
                                    </p:set>
                                    <p:animEffect transition="in" filter="blinds(horizontal)">
                                      <p:cBhvr>
                                        <p:cTn id="22" dur="500"/>
                                        <p:tgtEl>
                                          <p:spTgt spid="819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animEffect transition="in" filter="blinds(horizontal)">
                                      <p:cBhvr>
                                        <p:cTn id="27"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8200" y="14288"/>
            <a:ext cx="7772400" cy="747712"/>
          </a:xfrm>
        </p:spPr>
        <p:txBody>
          <a:bodyPr/>
          <a:lstStyle/>
          <a:p>
            <a:pPr eaLnBrk="1" hangingPunct="1"/>
            <a:r>
              <a:rPr lang="en-US" altLang="en-US" smtClean="0"/>
              <a:t>Statement 6: </a:t>
            </a:r>
          </a:p>
        </p:txBody>
      </p:sp>
      <p:sp>
        <p:nvSpPr>
          <p:cNvPr id="9219" name="Rectangle 3"/>
          <p:cNvSpPr>
            <a:spLocks noGrp="1" noChangeArrowheads="1"/>
          </p:cNvSpPr>
          <p:nvPr>
            <p:ph sz="quarter" idx="1"/>
          </p:nvPr>
        </p:nvSpPr>
        <p:spPr>
          <a:xfrm>
            <a:off x="0" y="685800"/>
            <a:ext cx="9144000" cy="5638800"/>
          </a:xfrm>
        </p:spPr>
        <p:txBody>
          <a:bodyPr/>
          <a:lstStyle/>
          <a:p>
            <a:pPr eaLnBrk="1" hangingPunct="1">
              <a:lnSpc>
                <a:spcPct val="90000"/>
              </a:lnSpc>
            </a:pPr>
            <a:r>
              <a:rPr lang="en-US" altLang="en-US" sz="3700" smtClean="0"/>
              <a:t>The use of guns should be heavily supervised by the government if not outright banned in this country because of the high rates of gun violence. </a:t>
            </a:r>
          </a:p>
          <a:p>
            <a:pPr eaLnBrk="1" hangingPunct="1">
              <a:lnSpc>
                <a:spcPct val="90000"/>
              </a:lnSpc>
            </a:pPr>
            <a:endParaRPr lang="en-US" altLang="en-US" sz="3700"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r>
              <a:rPr lang="en-US" altLang="en-US" smtClean="0"/>
              <a:t>	___________________________________________</a:t>
            </a:r>
          </a:p>
          <a:p>
            <a:pPr eaLnBrk="1" hangingPunct="1">
              <a:lnSpc>
                <a:spcPct val="90000"/>
              </a:lnSpc>
              <a:buFont typeface="Wingdings 2" pitchFamily="18" charset="2"/>
              <a:buNone/>
            </a:pPr>
            <a:r>
              <a:rPr lang="en-US" altLang="en-US" smtClean="0"/>
              <a:t>1                   2                      3                   4                        5</a:t>
            </a:r>
          </a:p>
          <a:p>
            <a:pPr eaLnBrk="1" hangingPunct="1">
              <a:lnSpc>
                <a:spcPct val="90000"/>
              </a:lnSpc>
              <a:buFont typeface="Wingdings 2" pitchFamily="18" charset="2"/>
              <a:buNone/>
            </a:pPr>
            <a:r>
              <a:rPr lang="en-US" altLang="en-US" sz="2000" smtClean="0"/>
              <a:t>Strongly Agree                             Neither                                  Strongly Disagree</a:t>
            </a:r>
          </a:p>
          <a:p>
            <a:pPr eaLnBrk="1" hangingPunct="1">
              <a:lnSpc>
                <a:spcPct val="90000"/>
              </a:lnSpc>
              <a:buFont typeface="Wingdings 2" pitchFamily="18" charset="2"/>
              <a:buNone/>
            </a:pPr>
            <a:r>
              <a:rPr lang="en-US" altLang="en-US" sz="2000" smtClean="0"/>
              <a:t>                         Agree                                                Disagree</a:t>
            </a:r>
          </a:p>
          <a:p>
            <a:pPr eaLnBrk="1" hangingPunct="1">
              <a:lnSpc>
                <a:spcPct val="90000"/>
              </a:lnSpc>
              <a:buFont typeface="Wingdings 2" pitchFamily="18" charset="2"/>
              <a:buNone/>
            </a:pPr>
            <a:endParaRPr lang="en-US" altLang="en-US" sz="3700" smtClean="0"/>
          </a:p>
          <a:p>
            <a:pPr eaLnBrk="1" hangingPunct="1">
              <a:lnSpc>
                <a:spcPct val="90000"/>
              </a:lnSpc>
            </a:pPr>
            <a:endParaRPr lang="en-US" altLang="en-US" sz="2200" smtClean="0"/>
          </a:p>
        </p:txBody>
      </p:sp>
      <p:pic>
        <p:nvPicPr>
          <p:cNvPr id="61444" name="Picture 5" descr="gu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3643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blinds(horizontal)">
                                      <p:cBhvr>
                                        <p:cTn id="12" dur="500"/>
                                        <p:tgtEl>
                                          <p:spTgt spid="921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animEffect transition="in" filter="blinds(horizontal)">
                                      <p:cBhvr>
                                        <p:cTn id="17" dur="500"/>
                                        <p:tgtEl>
                                          <p:spTgt spid="921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8" end="8"/>
                                            </p:txEl>
                                          </p:spTgt>
                                        </p:tgtEl>
                                        <p:attrNameLst>
                                          <p:attrName>style.visibility</p:attrName>
                                        </p:attrNameLst>
                                      </p:cBhvr>
                                      <p:to>
                                        <p:strVal val="visible"/>
                                      </p:to>
                                    </p:set>
                                    <p:animEffect transition="in" filter="blinds(horizontal)">
                                      <p:cBhvr>
                                        <p:cTn id="22" dur="500"/>
                                        <p:tgtEl>
                                          <p:spTgt spid="9219">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19">
                                            <p:txEl>
                                              <p:pRg st="9" end="9"/>
                                            </p:txEl>
                                          </p:spTgt>
                                        </p:tgtEl>
                                        <p:attrNameLst>
                                          <p:attrName>style.visibility</p:attrName>
                                        </p:attrNameLst>
                                      </p:cBhvr>
                                      <p:to>
                                        <p:strVal val="visible"/>
                                      </p:to>
                                    </p:set>
                                    <p:animEffect transition="in" filter="blinds(horizontal)">
                                      <p:cBhvr>
                                        <p:cTn id="27"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26988"/>
            <a:ext cx="7772400" cy="1143000"/>
          </a:xfrm>
        </p:spPr>
        <p:txBody>
          <a:bodyPr/>
          <a:lstStyle/>
          <a:p>
            <a:pPr eaLnBrk="1" hangingPunct="1"/>
            <a:r>
              <a:rPr lang="en-US" altLang="en-US" smtClean="0"/>
              <a:t>Statement 7:</a:t>
            </a:r>
          </a:p>
        </p:txBody>
      </p:sp>
      <p:sp>
        <p:nvSpPr>
          <p:cNvPr id="10243" name="Rectangle 3"/>
          <p:cNvSpPr>
            <a:spLocks noGrp="1" noChangeArrowheads="1"/>
          </p:cNvSpPr>
          <p:nvPr>
            <p:ph sz="quarter" idx="1"/>
          </p:nvPr>
        </p:nvSpPr>
        <p:spPr>
          <a:xfrm>
            <a:off x="152400" y="1066800"/>
            <a:ext cx="8839200" cy="5562600"/>
          </a:xfrm>
        </p:spPr>
        <p:txBody>
          <a:bodyPr>
            <a:normAutofit lnSpcReduction="10000"/>
          </a:bodyPr>
          <a:lstStyle/>
          <a:p>
            <a:pPr eaLnBrk="1" hangingPunct="1">
              <a:lnSpc>
                <a:spcPct val="90000"/>
              </a:lnSpc>
              <a:defRPr/>
            </a:pPr>
            <a:r>
              <a:rPr lang="en-US" altLang="en-US" sz="3200" dirty="0" smtClean="0"/>
              <a:t>Marijuana should not be an illegal drug, but rather a regulated recreation substance such as tobacco and alcohol. </a:t>
            </a:r>
          </a:p>
          <a:p>
            <a:pPr eaLnBrk="1" hangingPunct="1">
              <a:lnSpc>
                <a:spcPct val="90000"/>
              </a:lnSpc>
              <a:defRPr/>
            </a:pPr>
            <a:endParaRPr lang="en-US" altLang="en-US" sz="3200" dirty="0" smtClean="0"/>
          </a:p>
          <a:p>
            <a:pPr eaLnBrk="1" hangingPunct="1">
              <a:lnSpc>
                <a:spcPct val="90000"/>
              </a:lnSpc>
              <a:defRPr/>
            </a:pPr>
            <a:endParaRPr lang="en-US" altLang="en-US" sz="3200"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r>
              <a:rPr lang="en-US" altLang="en-US" dirty="0" smtClean="0"/>
              <a:t>	___________________________________________</a:t>
            </a:r>
          </a:p>
          <a:p>
            <a:pPr eaLnBrk="1" hangingPunct="1">
              <a:lnSpc>
                <a:spcPct val="90000"/>
              </a:lnSpc>
              <a:buFont typeface="Wingdings 2" pitchFamily="18" charset="2"/>
              <a:buNone/>
              <a:defRPr/>
            </a:pPr>
            <a:r>
              <a:rPr lang="en-US" altLang="en-US" dirty="0" smtClean="0"/>
              <a:t>1                   2                      3                   4                          5</a:t>
            </a:r>
          </a:p>
          <a:p>
            <a:pPr eaLnBrk="1" hangingPunct="1">
              <a:lnSpc>
                <a:spcPct val="90000"/>
              </a:lnSpc>
              <a:buFont typeface="Wingdings 2" pitchFamily="18" charset="2"/>
              <a:buNone/>
              <a:defRPr/>
            </a:pPr>
            <a:r>
              <a:rPr lang="en-US" altLang="en-US" sz="2000" dirty="0" smtClean="0"/>
              <a:t>Strongly Agree                             Neither                                    Strongly Disagree</a:t>
            </a:r>
          </a:p>
          <a:p>
            <a:pPr eaLnBrk="1" hangingPunct="1">
              <a:lnSpc>
                <a:spcPct val="90000"/>
              </a:lnSpc>
              <a:buFont typeface="Wingdings 2" pitchFamily="18" charset="2"/>
              <a:buNone/>
              <a:defRPr/>
            </a:pPr>
            <a:r>
              <a:rPr lang="en-US" altLang="en-US" sz="2000" dirty="0" smtClean="0"/>
              <a:t>                         Agree                                                Disagree</a:t>
            </a:r>
          </a:p>
          <a:p>
            <a:pPr eaLnBrk="1" hangingPunct="1">
              <a:lnSpc>
                <a:spcPct val="90000"/>
              </a:lnSpc>
              <a:buFont typeface="Wingdings 2" pitchFamily="18" charset="2"/>
              <a:buNone/>
              <a:defRPr/>
            </a:pPr>
            <a:endParaRPr lang="en-US" altLang="en-US" sz="3200" dirty="0" smtClean="0"/>
          </a:p>
          <a:p>
            <a:pPr eaLnBrk="1" hangingPunct="1">
              <a:lnSpc>
                <a:spcPct val="90000"/>
              </a:lnSpc>
              <a:defRPr/>
            </a:pPr>
            <a:endParaRPr lang="en-US" altLang="en-US" sz="3200" dirty="0" smtClean="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3152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12" dur="500"/>
                                        <p:tgtEl>
                                          <p:spTgt spid="10243">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17" dur="500"/>
                                        <p:tgtEl>
                                          <p:spTgt spid="10243">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22" dur="500"/>
                                        <p:tgtEl>
                                          <p:spTgt spid="10243">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10" end="10"/>
                                            </p:txEl>
                                          </p:spTgt>
                                        </p:tgtEl>
                                        <p:attrNameLst>
                                          <p:attrName>style.visibility</p:attrName>
                                        </p:attrNameLst>
                                      </p:cBhvr>
                                      <p:to>
                                        <p:strVal val="visible"/>
                                      </p:to>
                                    </p:set>
                                    <p:animEffect transition="in" filter="blinds(horizontal)">
                                      <p:cBhvr>
                                        <p:cTn id="27" dur="5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50913" y="26988"/>
            <a:ext cx="7772400" cy="811212"/>
          </a:xfrm>
        </p:spPr>
        <p:txBody>
          <a:bodyPr/>
          <a:lstStyle/>
          <a:p>
            <a:pPr eaLnBrk="1" hangingPunct="1"/>
            <a:r>
              <a:rPr lang="en-US" altLang="en-US" smtClean="0"/>
              <a:t>Statement 8: </a:t>
            </a:r>
          </a:p>
        </p:txBody>
      </p:sp>
      <p:sp>
        <p:nvSpPr>
          <p:cNvPr id="4099" name="Rectangle 3"/>
          <p:cNvSpPr>
            <a:spLocks noGrp="1" noChangeArrowheads="1"/>
          </p:cNvSpPr>
          <p:nvPr>
            <p:ph sz="quarter" idx="1"/>
          </p:nvPr>
        </p:nvSpPr>
        <p:spPr>
          <a:xfrm>
            <a:off x="152400" y="762000"/>
            <a:ext cx="8686800" cy="4953000"/>
          </a:xfrm>
        </p:spPr>
        <p:txBody>
          <a:bodyPr/>
          <a:lstStyle/>
          <a:p>
            <a:pPr eaLnBrk="1" hangingPunct="1">
              <a:lnSpc>
                <a:spcPct val="80000"/>
              </a:lnSpc>
            </a:pPr>
            <a:r>
              <a:rPr lang="en-US" altLang="en-US" sz="3200" dirty="0" smtClean="0"/>
              <a:t>A moment of prayer should never be conducted in a public atmosphere (ex. – school, football game, graduation, council meeting, etc.)</a:t>
            </a:r>
          </a:p>
          <a:p>
            <a:pPr eaLnBrk="1" hangingPunct="1">
              <a:lnSpc>
                <a:spcPct val="80000"/>
              </a:lnSpc>
            </a:pPr>
            <a:endParaRPr lang="en-US" altLang="en-US" sz="3200" dirty="0"/>
          </a:p>
          <a:p>
            <a:pPr marL="0" indent="0" eaLnBrk="1" hangingPunct="1">
              <a:lnSpc>
                <a:spcPct val="80000"/>
              </a:lnSpc>
              <a:buNone/>
            </a:pPr>
            <a:endParaRPr lang="en-US" altLang="en-US" sz="3200" dirty="0" smtClean="0"/>
          </a:p>
          <a:p>
            <a:pPr eaLnBrk="1" hangingPunct="1">
              <a:lnSpc>
                <a:spcPct val="80000"/>
              </a:lnSpc>
              <a:buFont typeface="Wingdings 2" pitchFamily="18" charset="2"/>
              <a:buNone/>
            </a:pPr>
            <a:endParaRPr lang="en-US" altLang="en-US" sz="4600"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r>
              <a:rPr lang="en-US" altLang="en-US" sz="2400" dirty="0" smtClean="0"/>
              <a:t>	___________________________________________</a:t>
            </a:r>
          </a:p>
          <a:p>
            <a:pPr eaLnBrk="1" hangingPunct="1">
              <a:lnSpc>
                <a:spcPct val="90000"/>
              </a:lnSpc>
              <a:buFont typeface="Wingdings 2" pitchFamily="18" charset="2"/>
              <a:buNone/>
            </a:pPr>
            <a:r>
              <a:rPr lang="en-US" altLang="en-US" sz="2400" dirty="0" smtClean="0"/>
              <a:t>1                   2                      3                   4                          5</a:t>
            </a:r>
          </a:p>
          <a:p>
            <a:pPr eaLnBrk="1" hangingPunct="1">
              <a:lnSpc>
                <a:spcPct val="90000"/>
              </a:lnSpc>
              <a:buFont typeface="Wingdings 2" pitchFamily="18" charset="2"/>
              <a:buNone/>
            </a:pPr>
            <a:r>
              <a:rPr lang="en-US" altLang="en-US" sz="1800" dirty="0" smtClean="0"/>
              <a:t>Strongly Agree                              Neither                                     Strongly Disagree</a:t>
            </a:r>
          </a:p>
          <a:p>
            <a:pPr eaLnBrk="1" hangingPunct="1">
              <a:lnSpc>
                <a:spcPct val="90000"/>
              </a:lnSpc>
              <a:buFont typeface="Wingdings 2" pitchFamily="18" charset="2"/>
              <a:buNone/>
            </a:pPr>
            <a:r>
              <a:rPr lang="en-US" altLang="en-US" sz="1800" dirty="0" smtClean="0"/>
              <a:t>                         Agree                                                Disagree</a:t>
            </a:r>
          </a:p>
          <a:p>
            <a:pPr eaLnBrk="1" hangingPunct="1">
              <a:lnSpc>
                <a:spcPct val="80000"/>
              </a:lnSpc>
              <a:buFont typeface="Wingdings 2" pitchFamily="18" charset="2"/>
              <a:buNone/>
            </a:pPr>
            <a:endParaRPr lang="en-US" altLang="en-US" sz="4600" dirty="0" smtClean="0"/>
          </a:p>
        </p:txBody>
      </p:sp>
      <p:pic>
        <p:nvPicPr>
          <p:cNvPr id="634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564" y="1589809"/>
            <a:ext cx="3505200" cy="351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7" end="7"/>
                                            </p:txEl>
                                          </p:spTgt>
                                        </p:tgtEl>
                                        <p:attrNameLst>
                                          <p:attrName>style.visibility</p:attrName>
                                        </p:attrNameLst>
                                      </p:cBhvr>
                                      <p:to>
                                        <p:strVal val="visible"/>
                                      </p:to>
                                    </p:set>
                                    <p:animEffect transition="in" filter="blinds(horizontal)">
                                      <p:cBhvr>
                                        <p:cTn id="12" dur="500"/>
                                        <p:tgtEl>
                                          <p:spTgt spid="4099">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8" end="8"/>
                                            </p:txEl>
                                          </p:spTgt>
                                        </p:tgtEl>
                                        <p:attrNameLst>
                                          <p:attrName>style.visibility</p:attrName>
                                        </p:attrNameLst>
                                      </p:cBhvr>
                                      <p:to>
                                        <p:strVal val="visible"/>
                                      </p:to>
                                    </p:set>
                                    <p:animEffect transition="in" filter="blinds(horizontal)">
                                      <p:cBhvr>
                                        <p:cTn id="17" dur="500"/>
                                        <p:tgtEl>
                                          <p:spTgt spid="4099">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xEl>
                                              <p:pRg st="9" end="9"/>
                                            </p:txEl>
                                          </p:spTgt>
                                        </p:tgtEl>
                                        <p:attrNameLst>
                                          <p:attrName>style.visibility</p:attrName>
                                        </p:attrNameLst>
                                      </p:cBhvr>
                                      <p:to>
                                        <p:strVal val="visible"/>
                                      </p:to>
                                    </p:set>
                                    <p:animEffect transition="in" filter="blinds(horizontal)">
                                      <p:cBhvr>
                                        <p:cTn id="22" dur="500"/>
                                        <p:tgtEl>
                                          <p:spTgt spid="4099">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2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26988"/>
            <a:ext cx="7772400" cy="1143000"/>
          </a:xfrm>
        </p:spPr>
        <p:txBody>
          <a:bodyPr/>
          <a:lstStyle/>
          <a:p>
            <a:pPr eaLnBrk="1" hangingPunct="1"/>
            <a:r>
              <a:rPr lang="en-US" altLang="en-US" smtClean="0"/>
              <a:t>Statement 9: </a:t>
            </a:r>
          </a:p>
        </p:txBody>
      </p:sp>
      <p:sp>
        <p:nvSpPr>
          <p:cNvPr id="17411" name="Rectangle 3"/>
          <p:cNvSpPr>
            <a:spLocks noGrp="1" noChangeArrowheads="1"/>
          </p:cNvSpPr>
          <p:nvPr>
            <p:ph sz="quarter" idx="1"/>
          </p:nvPr>
        </p:nvSpPr>
        <p:spPr>
          <a:xfrm>
            <a:off x="152400" y="1066800"/>
            <a:ext cx="8839200" cy="5562600"/>
          </a:xfrm>
        </p:spPr>
        <p:txBody>
          <a:bodyPr/>
          <a:lstStyle/>
          <a:p>
            <a:pPr eaLnBrk="1" hangingPunct="1"/>
            <a:r>
              <a:rPr lang="en-US" altLang="en-US" sz="3600" smtClean="0"/>
              <a:t>The American Government should require universal healthcare for its citizens from the cradle to the grave. </a:t>
            </a:r>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r>
              <a:rPr lang="en-US" altLang="en-US" sz="2400" smtClean="0"/>
              <a:t>	___________________________________________</a:t>
            </a:r>
          </a:p>
          <a:p>
            <a:pPr eaLnBrk="1" hangingPunct="1">
              <a:lnSpc>
                <a:spcPct val="90000"/>
              </a:lnSpc>
              <a:buFont typeface="Wingdings 2" pitchFamily="18" charset="2"/>
              <a:buNone/>
            </a:pPr>
            <a:r>
              <a:rPr lang="en-US" altLang="en-US" sz="2400" smtClean="0"/>
              <a:t>1                   2                      3                   4                          5</a:t>
            </a:r>
          </a:p>
          <a:p>
            <a:pPr eaLnBrk="1" hangingPunct="1">
              <a:lnSpc>
                <a:spcPct val="90000"/>
              </a:lnSpc>
              <a:buFont typeface="Wingdings 2" pitchFamily="18" charset="2"/>
              <a:buNone/>
            </a:pPr>
            <a:r>
              <a:rPr lang="en-US" altLang="en-US" sz="1800" smtClean="0"/>
              <a:t>Strongly Agree                              Neither                                     Strongly Disagree</a:t>
            </a:r>
          </a:p>
          <a:p>
            <a:pPr eaLnBrk="1" hangingPunct="1">
              <a:lnSpc>
                <a:spcPct val="90000"/>
              </a:lnSpc>
              <a:buFont typeface="Wingdings 2" pitchFamily="18" charset="2"/>
              <a:buNone/>
            </a:pPr>
            <a:r>
              <a:rPr lang="en-US" altLang="en-US" sz="1800" smtClean="0"/>
              <a:t>                         Agree                                                Disagree</a:t>
            </a:r>
          </a:p>
          <a:p>
            <a:pPr eaLnBrk="1" hangingPunct="1">
              <a:buFont typeface="Wingdings 2" pitchFamily="18" charset="2"/>
              <a:buNone/>
            </a:pPr>
            <a:endParaRPr lang="en-US" altLang="en-US" sz="4000" smtClean="0"/>
          </a:p>
          <a:p>
            <a:pPr eaLnBrk="1" hangingPunct="1"/>
            <a:endParaRPr lang="en-US" altLang="en-US" smtClean="0"/>
          </a:p>
        </p:txBody>
      </p:sp>
      <p:pic>
        <p:nvPicPr>
          <p:cNvPr id="64516" name="Picture 6" descr="Doctor%2520with%2520stethesco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432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12" dur="500"/>
                                        <p:tgtEl>
                                          <p:spTgt spid="17411">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17" dur="500"/>
                                        <p:tgtEl>
                                          <p:spTgt spid="1741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22" dur="500"/>
                                        <p:tgtEl>
                                          <p:spTgt spid="17411">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animEffect transition="in" filter="blinds(horizontal)">
                                      <p:cBhvr>
                                        <p:cTn id="27"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0"/>
            <a:ext cx="7772400" cy="1143000"/>
          </a:xfrm>
        </p:spPr>
        <p:txBody>
          <a:bodyPr/>
          <a:lstStyle/>
          <a:p>
            <a:pPr eaLnBrk="1" hangingPunct="1"/>
            <a:r>
              <a:rPr lang="en-US" altLang="en-US" smtClean="0"/>
              <a:t>Statement 10: </a:t>
            </a:r>
          </a:p>
        </p:txBody>
      </p:sp>
      <p:sp>
        <p:nvSpPr>
          <p:cNvPr id="18435" name="Rectangle 3"/>
          <p:cNvSpPr>
            <a:spLocks noGrp="1" noChangeArrowheads="1"/>
          </p:cNvSpPr>
          <p:nvPr>
            <p:ph sz="quarter" idx="1"/>
          </p:nvPr>
        </p:nvSpPr>
        <p:spPr>
          <a:xfrm>
            <a:off x="228600" y="914400"/>
            <a:ext cx="8686800" cy="5562600"/>
          </a:xfrm>
        </p:spPr>
        <p:txBody>
          <a:bodyPr/>
          <a:lstStyle/>
          <a:p>
            <a:pPr eaLnBrk="1" hangingPunct="1"/>
            <a:r>
              <a:rPr lang="en-US" altLang="en-US" sz="3600" dirty="0" smtClean="0"/>
              <a:t>The American government should grant amnesty/forgiveness to the 12 million illegal immigrants  currently residing in the US, giving them an instant pathway to US Citizenship. </a:t>
            </a:r>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r>
              <a:rPr lang="en-US" altLang="en-US" sz="2400" dirty="0" smtClean="0"/>
              <a:t>	___________________________________________</a:t>
            </a:r>
          </a:p>
          <a:p>
            <a:pPr eaLnBrk="1" hangingPunct="1">
              <a:lnSpc>
                <a:spcPct val="90000"/>
              </a:lnSpc>
              <a:buFont typeface="Wingdings 2" pitchFamily="18" charset="2"/>
              <a:buNone/>
            </a:pPr>
            <a:r>
              <a:rPr lang="en-US" altLang="en-US" sz="2400" dirty="0" smtClean="0"/>
              <a:t>1                   2                      3                   4                          5</a:t>
            </a:r>
          </a:p>
          <a:p>
            <a:pPr eaLnBrk="1" hangingPunct="1">
              <a:lnSpc>
                <a:spcPct val="90000"/>
              </a:lnSpc>
              <a:buFont typeface="Wingdings 2" pitchFamily="18" charset="2"/>
              <a:buNone/>
            </a:pPr>
            <a:r>
              <a:rPr lang="en-US" altLang="en-US" sz="1800" dirty="0" smtClean="0"/>
              <a:t>Strongly Agree                              Neither                                     Strongly Disagree</a:t>
            </a:r>
          </a:p>
          <a:p>
            <a:pPr eaLnBrk="1" hangingPunct="1">
              <a:lnSpc>
                <a:spcPct val="90000"/>
              </a:lnSpc>
              <a:buFont typeface="Wingdings 2" pitchFamily="18" charset="2"/>
              <a:buNone/>
            </a:pPr>
            <a:r>
              <a:rPr lang="en-US" altLang="en-US" sz="1800" dirty="0" smtClean="0"/>
              <a:t>                         Agree                                                Disagree</a:t>
            </a:r>
          </a:p>
          <a:p>
            <a:pPr eaLnBrk="1" hangingPunct="1">
              <a:buFont typeface="Wingdings 2" pitchFamily="18" charset="2"/>
              <a:buNone/>
            </a:pPr>
            <a:endParaRPr lang="en-US" altLang="en-US" sz="3600" dirty="0" smtClean="0"/>
          </a:p>
          <a:p>
            <a:pPr eaLnBrk="1" hangingPunct="1"/>
            <a:endParaRPr lang="en-US" altLang="en-US" dirty="0" smtClean="0"/>
          </a:p>
        </p:txBody>
      </p:sp>
      <p:pic>
        <p:nvPicPr>
          <p:cNvPr id="65540" name="Picture 10" descr="Caution - Illegal Immigrant Cro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5">
                                            <p:txEl>
                                              <p:pRg st="5" end="5"/>
                                            </p:txEl>
                                          </p:spTgt>
                                        </p:tgtEl>
                                        <p:attrNameLst>
                                          <p:attrName>style.visibility</p:attrName>
                                        </p:attrNameLst>
                                      </p:cBhvr>
                                      <p:to>
                                        <p:strVal val="visible"/>
                                      </p:to>
                                    </p:set>
                                    <p:animEffect transition="in" filter="blinds(horizontal)">
                                      <p:cBhvr>
                                        <p:cTn id="12" dur="500"/>
                                        <p:tgtEl>
                                          <p:spTgt spid="1843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animEffect transition="in" filter="blinds(horizontal)">
                                      <p:cBhvr>
                                        <p:cTn id="17" dur="500"/>
                                        <p:tgtEl>
                                          <p:spTgt spid="1843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435">
                                            <p:txEl>
                                              <p:pRg st="7" end="7"/>
                                            </p:txEl>
                                          </p:spTgt>
                                        </p:tgtEl>
                                        <p:attrNameLst>
                                          <p:attrName>style.visibility</p:attrName>
                                        </p:attrNameLst>
                                      </p:cBhvr>
                                      <p:to>
                                        <p:strVal val="visible"/>
                                      </p:to>
                                    </p:set>
                                    <p:animEffect transition="in" filter="blinds(horizontal)">
                                      <p:cBhvr>
                                        <p:cTn id="22" dur="500"/>
                                        <p:tgtEl>
                                          <p:spTgt spid="18435">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animEffect transition="in" filter="blinds(horizontal)">
                                      <p:cBhvr>
                                        <p:cTn id="27"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t>Totals</a:t>
            </a:r>
          </a:p>
        </p:txBody>
      </p:sp>
      <p:sp>
        <p:nvSpPr>
          <p:cNvPr id="19459" name="Content Placeholder 2"/>
          <p:cNvSpPr>
            <a:spLocks noGrp="1"/>
          </p:cNvSpPr>
          <p:nvPr>
            <p:ph sz="quarter" idx="1"/>
          </p:nvPr>
        </p:nvSpPr>
        <p:spPr/>
        <p:txBody>
          <a:bodyPr/>
          <a:lstStyle/>
          <a:p>
            <a:pPr eaLnBrk="1" hangingPunct="1"/>
            <a:r>
              <a:rPr lang="en-US" altLang="en-US" sz="4400" smtClean="0"/>
              <a:t>Total up your responses.  Your score will be between 10 and 50. </a:t>
            </a:r>
          </a:p>
          <a:p>
            <a:pPr eaLnBrk="1" hangingPunct="1"/>
            <a:endParaRPr lang="en-US" altLang="en-US" sz="4400" smtClean="0"/>
          </a:p>
          <a:p>
            <a:pPr eaLnBrk="1" hangingPunct="1"/>
            <a:r>
              <a:rPr lang="en-US" altLang="en-US" sz="4400" smtClean="0"/>
              <a:t>So what does this all mean? </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mtClean="0"/>
              <a:t>Political Parties </a:t>
            </a:r>
          </a:p>
        </p:txBody>
      </p:sp>
      <p:sp>
        <p:nvSpPr>
          <p:cNvPr id="22531" name="Content Placeholder 2"/>
          <p:cNvSpPr>
            <a:spLocks noGrp="1"/>
          </p:cNvSpPr>
          <p:nvPr>
            <p:ph sz="quarter" idx="1"/>
          </p:nvPr>
        </p:nvSpPr>
        <p:spPr/>
        <p:txBody>
          <a:bodyPr/>
          <a:lstStyle/>
          <a:p>
            <a:pPr eaLnBrk="1" hangingPunct="1"/>
            <a:r>
              <a:rPr lang="en-US" altLang="en-US" sz="4000" smtClean="0"/>
              <a:t>By no means are Republicans and Democrats the only two parties in the US, but they are by tradition and practice the two mainstream and powerful parties.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smtClean="0"/>
              <a:t>Score of &lt;30, You’re a </a:t>
            </a:r>
            <a:r>
              <a:rPr lang="en-US" altLang="en-US" smtClean="0">
                <a:solidFill>
                  <a:srgbClr val="002060"/>
                </a:solidFill>
              </a:rPr>
              <a:t>Donkey</a:t>
            </a:r>
            <a:r>
              <a:rPr lang="en-US" altLang="en-US" smtClean="0"/>
              <a:t> </a:t>
            </a:r>
          </a:p>
        </p:txBody>
      </p:sp>
      <p:sp>
        <p:nvSpPr>
          <p:cNvPr id="20483" name="Content Placeholder 2"/>
          <p:cNvSpPr>
            <a:spLocks noGrp="1"/>
          </p:cNvSpPr>
          <p:nvPr>
            <p:ph sz="quarter" idx="1"/>
          </p:nvPr>
        </p:nvSpPr>
        <p:spPr/>
        <p:txBody>
          <a:bodyPr/>
          <a:lstStyle/>
          <a:p>
            <a:pPr eaLnBrk="1" hangingPunct="1"/>
            <a:r>
              <a:rPr lang="en-US" altLang="en-US" dirty="0" smtClean="0"/>
              <a:t>A score of 30 or below indicates that you lean towards the Democratic political party. Democrats are liberal thinkers, dubbed  as both “the left” and as  “liberals.” They are represented by the color blue and the donkey. </a:t>
            </a:r>
          </a:p>
          <a:p>
            <a:pPr marL="400050" lvl="1" indent="-285750">
              <a:spcBef>
                <a:spcPts val="0"/>
              </a:spcBef>
              <a:spcAft>
                <a:spcPts val="0"/>
              </a:spcAft>
              <a:buClrTx/>
              <a:buSzTx/>
              <a:buFont typeface="Arial" charset="0"/>
              <a:buChar char="–"/>
              <a:defRPr/>
            </a:pPr>
            <a:r>
              <a:rPr lang="en-US" sz="2000" dirty="0">
                <a:solidFill>
                  <a:srgbClr val="0070C0"/>
                </a:solidFill>
                <a:latin typeface="Calibri"/>
                <a:ea typeface="Calibri"/>
                <a:cs typeface="Times New Roman"/>
              </a:rPr>
              <a:t>Democrats seen as the liberal party.  Defined, liberals believe the national government should be active in promoting health, education, justice, and equal opportunity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68612" name="Picture 3" descr="Democrat+Donke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3048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t>Score of &gt;30, You’re an </a:t>
            </a:r>
            <a:r>
              <a:rPr lang="en-US" altLang="en-US" smtClean="0">
                <a:solidFill>
                  <a:srgbClr val="FF0000"/>
                </a:solidFill>
              </a:rPr>
              <a:t>Elephant</a:t>
            </a:r>
            <a:r>
              <a:rPr lang="en-US" altLang="en-US" smtClean="0"/>
              <a:t> </a:t>
            </a:r>
          </a:p>
        </p:txBody>
      </p:sp>
      <p:sp>
        <p:nvSpPr>
          <p:cNvPr id="21507" name="Content Placeholder 2"/>
          <p:cNvSpPr>
            <a:spLocks noGrp="1"/>
          </p:cNvSpPr>
          <p:nvPr>
            <p:ph sz="quarter" idx="1"/>
          </p:nvPr>
        </p:nvSpPr>
        <p:spPr/>
        <p:txBody>
          <a:bodyPr/>
          <a:lstStyle/>
          <a:p>
            <a:pPr marL="400050" lvl="1" indent="-285750">
              <a:spcBef>
                <a:spcPts val="0"/>
              </a:spcBef>
              <a:spcAft>
                <a:spcPts val="0"/>
              </a:spcAft>
              <a:buClrTx/>
              <a:buSzTx/>
              <a:buFont typeface="Arial" charset="0"/>
              <a:buChar char="–"/>
              <a:defRPr/>
            </a:pPr>
            <a:r>
              <a:rPr lang="en-US" altLang="en-US" dirty="0" smtClean="0"/>
              <a:t>A score higher than 30 indicates that you lean towards the Republican political party. Republicans are traditional thinkers, dubbed as “conservatives” or “the right.” They are represented by the color red and the elephant, and they even have a special name- The GOP, the Grand Ole Party.</a:t>
            </a:r>
            <a:r>
              <a:rPr lang="en-US" sz="1200" dirty="0">
                <a:solidFill>
                  <a:srgbClr val="7030A0"/>
                </a:solidFill>
                <a:latin typeface="Calibri"/>
                <a:ea typeface="Calibri"/>
                <a:cs typeface="Times New Roman"/>
              </a:rPr>
              <a:t> </a:t>
            </a:r>
            <a:endParaRPr lang="en-US" sz="1200" dirty="0" smtClean="0">
              <a:solidFill>
                <a:srgbClr val="7030A0"/>
              </a:solidFill>
              <a:latin typeface="Calibri"/>
              <a:ea typeface="Calibri"/>
              <a:cs typeface="Times New Roman"/>
            </a:endParaRPr>
          </a:p>
          <a:p>
            <a:pPr marL="400050" lvl="1" indent="-285750">
              <a:spcBef>
                <a:spcPts val="0"/>
              </a:spcBef>
              <a:spcAft>
                <a:spcPts val="0"/>
              </a:spcAft>
              <a:buClrTx/>
              <a:buSzTx/>
              <a:buFont typeface="Arial" charset="0"/>
              <a:buChar char="–"/>
              <a:defRPr/>
            </a:pPr>
            <a:r>
              <a:rPr lang="en-US" sz="2000" dirty="0" smtClean="0">
                <a:solidFill>
                  <a:srgbClr val="FF0000"/>
                </a:solidFill>
                <a:latin typeface="Calibri"/>
                <a:ea typeface="Calibri"/>
                <a:cs typeface="Times New Roman"/>
              </a:rPr>
              <a:t>Republicans </a:t>
            </a:r>
            <a:r>
              <a:rPr lang="en-US" sz="2000" dirty="0">
                <a:solidFill>
                  <a:srgbClr val="FF0000"/>
                </a:solidFill>
                <a:latin typeface="Calibri"/>
                <a:ea typeface="Calibri"/>
                <a:cs typeface="Times New Roman"/>
              </a:rPr>
              <a:t>are seen as the conservative party.  Defined, conservatives believe government should be limited, except in supporting traditional values and promoting freedom of </a:t>
            </a:r>
            <a:r>
              <a:rPr lang="en-US" sz="2000" dirty="0" smtClean="0">
                <a:solidFill>
                  <a:srgbClr val="FF0000"/>
                </a:solidFill>
                <a:latin typeface="Calibri"/>
                <a:ea typeface="Calibri"/>
                <a:cs typeface="Times New Roman"/>
              </a:rPr>
              <a:t>opportunity</a:t>
            </a:r>
            <a:endParaRPr lang="en-US" altLang="en-US" sz="4000" dirty="0" smtClean="0">
              <a:solidFill>
                <a:srgbClr val="FF0000"/>
              </a:solidFill>
            </a:endParaRPr>
          </a:p>
          <a:p>
            <a:pPr marL="0" indent="0" eaLnBrk="1" hangingPunct="1">
              <a:buFont typeface="Wingdings 2" pitchFamily="18" charset="2"/>
              <a:buNone/>
              <a:defRPr/>
            </a:pPr>
            <a:endParaRPr lang="en-US" altLang="en-US" dirty="0" smtClean="0"/>
          </a:p>
        </p:txBody>
      </p:sp>
      <p:pic>
        <p:nvPicPr>
          <p:cNvPr id="69636" name="Picture 3" descr="republican elephant.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495800"/>
            <a:ext cx="4191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Tuesday January 6,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t>
            </a:r>
            <a:r>
              <a:rPr lang="en-US" altLang="en-US" sz="2000" b="1" smtClean="0">
                <a:solidFill>
                  <a:schemeClr val="bg1">
                    <a:lumMod val="50000"/>
                  </a:schemeClr>
                </a:solidFill>
              </a:rPr>
              <a:t>American Government</a:t>
            </a:r>
            <a:endParaRPr lang="en-US" altLang="en-US" sz="2000" b="1" dirty="0" smtClean="0">
              <a:solidFill>
                <a:schemeClr val="bg1">
                  <a:lumMod val="50000"/>
                </a:schemeClr>
              </a:solidFill>
            </a:endParaRPr>
          </a:p>
        </p:txBody>
      </p:sp>
      <p:sp>
        <p:nvSpPr>
          <p:cNvPr id="20483" name="Content Placeholder 6"/>
          <p:cNvSpPr>
            <a:spLocks noGrp="1"/>
          </p:cNvSpPr>
          <p:nvPr>
            <p:ph idx="4294967295"/>
          </p:nvPr>
        </p:nvSpPr>
        <p:spPr>
          <a:xfrm>
            <a:off x="0" y="838200"/>
            <a:ext cx="9144000" cy="6019800"/>
          </a:xfrm>
        </p:spPr>
        <p:txBody>
          <a:bodyPr>
            <a:normAutofit lnSpcReduction="1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Identify the political ideologies of Democrats &amp; Republicans and evaluate your political beliefs.</a:t>
            </a:r>
          </a:p>
          <a:p>
            <a:pPr marL="0" indent="0">
              <a:spcBef>
                <a:spcPct val="0"/>
              </a:spcBef>
              <a:buFont typeface="Arial" charset="0"/>
              <a:buNone/>
              <a:defRPr/>
            </a:pPr>
            <a:endParaRPr lang="en-US" sz="10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Political Ideology Journal</a:t>
            </a:r>
            <a:endParaRPr lang="en-US" sz="2400" dirty="0" smtClean="0">
              <a:solidFill>
                <a:prstClr val="black"/>
              </a:solidFill>
            </a:endParaRPr>
          </a:p>
          <a:p>
            <a:pPr marL="609600" indent="-609600">
              <a:spcBef>
                <a:spcPct val="0"/>
              </a:spcBef>
              <a:buFontTx/>
              <a:buAutoNum type="arabicParenR"/>
              <a:defRPr/>
            </a:pPr>
            <a:r>
              <a:rPr lang="en-US" sz="2400" dirty="0" smtClean="0">
                <a:solidFill>
                  <a:prstClr val="black"/>
                </a:solidFill>
              </a:rPr>
              <a:t>SURVEY: Donkey or Elephant</a:t>
            </a:r>
          </a:p>
          <a:p>
            <a:pPr marL="609600" indent="-609600">
              <a:spcBef>
                <a:spcPct val="0"/>
              </a:spcBef>
              <a:buFontTx/>
              <a:buAutoNum type="arabicParenR"/>
              <a:defRPr/>
            </a:pPr>
            <a:r>
              <a:rPr lang="en-US" sz="2400" dirty="0" smtClean="0"/>
              <a:t>CONCEPT: Political Parties</a:t>
            </a:r>
          </a:p>
          <a:p>
            <a:pPr marL="609600" indent="-609600">
              <a:spcBef>
                <a:spcPct val="0"/>
              </a:spcBef>
              <a:buFontTx/>
              <a:buAutoNum type="arabicParenR"/>
              <a:defRPr/>
            </a:pPr>
            <a:r>
              <a:rPr lang="en-US" sz="2400" dirty="0" smtClean="0"/>
              <a:t>Section Leader Vote</a:t>
            </a:r>
            <a:endParaRPr lang="en-US" sz="1800" b="1" dirty="0" smtClean="0">
              <a:solidFill>
                <a:srgbClr val="FF0000"/>
              </a:solidFill>
              <a:effectLst>
                <a:outerShdw blurRad="38100" dist="38100" dir="2700000" algn="tl">
                  <a:srgbClr val="000000">
                    <a:alpha val="43137"/>
                  </a:srgbClr>
                </a:outerShdw>
              </a:effectLst>
            </a:endParaRPr>
          </a:p>
          <a:p>
            <a:pPr marL="0" indent="0">
              <a:spcBef>
                <a:spcPct val="0"/>
              </a:spcBef>
              <a:buFont typeface="Arial" charset="0"/>
              <a:buNone/>
              <a:defRPr/>
            </a:pPr>
            <a:endParaRPr lang="en-US" sz="1000" b="1" dirty="0" smtClean="0"/>
          </a:p>
          <a:p>
            <a:pPr marL="609600" indent="-609600">
              <a:spcBef>
                <a:spcPct val="0"/>
              </a:spcBef>
              <a:buFont typeface="Arial" charset="0"/>
              <a:buNone/>
              <a:defRPr/>
            </a:pPr>
            <a:r>
              <a:rPr lang="en-US" sz="2800" b="1" dirty="0" smtClean="0">
                <a:solidFill>
                  <a:srgbClr val="1F497D"/>
                </a:solidFill>
              </a:rPr>
              <a:t>Political Ideology Journal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p>
          <a:p>
            <a:pPr>
              <a:spcBef>
                <a:spcPct val="0"/>
              </a:spcBef>
              <a:buFont typeface="Wingdings" panose="05000000000000000000" pitchFamily="2" charset="2"/>
              <a:buChar char="Ø"/>
              <a:defRPr/>
            </a:pPr>
            <a:r>
              <a:rPr lang="en-US" sz="2400" dirty="0" smtClean="0">
                <a:solidFill>
                  <a:prstClr val="black"/>
                </a:solidFill>
              </a:rPr>
              <a:t>Write a paragraph journal entry answering the questions below.</a:t>
            </a:r>
            <a:endParaRPr lang="en-US" sz="2400" dirty="0">
              <a:solidFill>
                <a:prstClr val="black"/>
              </a:solidFill>
            </a:endParaRPr>
          </a:p>
          <a:p>
            <a:pPr lvl="1">
              <a:spcBef>
                <a:spcPct val="0"/>
              </a:spcBef>
              <a:buFont typeface="Wingdings" panose="05000000000000000000" pitchFamily="2" charset="2"/>
              <a:buChar char="Ø"/>
              <a:defRPr/>
            </a:pPr>
            <a:r>
              <a:rPr lang="en-US" sz="2400" dirty="0" smtClean="0">
                <a:solidFill>
                  <a:prstClr val="black"/>
                </a:solidFill>
              </a:rPr>
              <a:t>What do you feel a governments main job/responsibility should be?  What political issue do you feel the most strongly about?  If you don’t feel strongly about an issue then how come?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50000">
              <a:srgbClr val="FFFFFF"/>
            </a:gs>
            <a:gs pos="100000">
              <a:srgbClr val="002060"/>
            </a:gs>
          </a:gsLst>
          <a:lin ang="2700000" scaled="1"/>
        </a:gra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0" y="0"/>
            <a:ext cx="9144000" cy="609600"/>
          </a:xfrm>
        </p:spPr>
        <p:txBody>
          <a:bodyPr/>
          <a:lstStyle/>
          <a:p>
            <a:r>
              <a:rPr lang="en-US" altLang="en-US" b="1" u="sng" smtClean="0">
                <a:solidFill>
                  <a:srgbClr val="7030A0"/>
                </a:solidFill>
                <a:latin typeface="Arial" pitchFamily="34" charset="0"/>
              </a:rPr>
              <a:t>POLITICAL PARTIES</a:t>
            </a:r>
          </a:p>
        </p:txBody>
      </p:sp>
      <p:sp>
        <p:nvSpPr>
          <p:cNvPr id="3" name="Content Placeholder 2"/>
          <p:cNvSpPr>
            <a:spLocks noGrp="1"/>
          </p:cNvSpPr>
          <p:nvPr>
            <p:ph idx="1"/>
          </p:nvPr>
        </p:nvSpPr>
        <p:spPr>
          <a:xfrm>
            <a:off x="0" y="609600"/>
            <a:ext cx="9144000" cy="6248400"/>
          </a:xfrm>
        </p:spPr>
        <p:txBody>
          <a:bodyPr>
            <a:normAutofit fontScale="47500" lnSpcReduction="20000"/>
          </a:bodyPr>
          <a:lstStyle/>
          <a:p>
            <a:pPr>
              <a:spcBef>
                <a:spcPts val="0"/>
              </a:spcBef>
              <a:spcAft>
                <a:spcPts val="0"/>
              </a:spcAft>
              <a:buFont typeface="+mj-lt"/>
              <a:buAutoNum type="arabicPeriod"/>
              <a:defRPr/>
            </a:pPr>
            <a:r>
              <a:rPr lang="en-US" sz="3800" b="1" dirty="0" smtClean="0">
                <a:latin typeface="Calibri"/>
                <a:ea typeface="Calibri"/>
                <a:cs typeface="Times New Roman"/>
              </a:rPr>
              <a:t>Political Party</a:t>
            </a:r>
            <a:r>
              <a:rPr lang="en-US" sz="3800" dirty="0" smtClean="0">
                <a:latin typeface="Calibri"/>
                <a:ea typeface="Calibri"/>
                <a:cs typeface="Times New Roman"/>
              </a:rPr>
              <a:t>:  Group of people w. broad common interests organized to win elections, control gov’t &amp; influence gov’t policies</a:t>
            </a:r>
            <a:endParaRPr lang="en-US" sz="3400" dirty="0" smtClean="0">
              <a:solidFill>
                <a:srgbClr val="7030A0"/>
              </a:solidFill>
              <a:latin typeface="Calibri"/>
              <a:ea typeface="Calibri"/>
              <a:cs typeface="Times New Roman"/>
            </a:endParaRPr>
          </a:p>
          <a:p>
            <a:pPr>
              <a:spcBef>
                <a:spcPts val="0"/>
              </a:spcBef>
              <a:spcAft>
                <a:spcPts val="0"/>
              </a:spcAft>
              <a:buFont typeface="+mj-lt"/>
              <a:buAutoNum type="arabicPeriod"/>
              <a:defRPr/>
            </a:pPr>
            <a:endParaRPr lang="en-US" sz="3800" b="1" dirty="0" smtClean="0">
              <a:latin typeface="Calibri"/>
              <a:ea typeface="Calibri"/>
              <a:cs typeface="Times New Roman"/>
            </a:endParaRPr>
          </a:p>
          <a:p>
            <a:pPr>
              <a:spcBef>
                <a:spcPts val="0"/>
              </a:spcBef>
              <a:spcAft>
                <a:spcPts val="0"/>
              </a:spcAft>
              <a:buFont typeface="+mj-lt"/>
              <a:buAutoNum type="arabicPeriod"/>
              <a:defRPr/>
            </a:pPr>
            <a:r>
              <a:rPr lang="en-US" sz="3800" b="1" dirty="0" smtClean="0">
                <a:latin typeface="Calibri"/>
                <a:ea typeface="Calibri"/>
                <a:cs typeface="Times New Roman"/>
              </a:rPr>
              <a:t>Two-Party System</a:t>
            </a:r>
            <a:endParaRPr lang="en-US" sz="3800" dirty="0" smtClean="0">
              <a:latin typeface="Calibri"/>
              <a:ea typeface="Calibri"/>
              <a:cs typeface="Times New Roman"/>
            </a:endParaRPr>
          </a:p>
          <a:p>
            <a:pPr lvl="1">
              <a:spcBef>
                <a:spcPts val="0"/>
              </a:spcBef>
              <a:spcAft>
                <a:spcPts val="0"/>
              </a:spcAft>
              <a:buFont typeface="+mj-lt"/>
              <a:buAutoNum type="alphaUcPeriod"/>
              <a:defRPr/>
            </a:pPr>
            <a:r>
              <a:rPr lang="en-US" sz="3400" dirty="0" smtClean="0">
                <a:latin typeface="Calibri"/>
                <a:ea typeface="Calibri"/>
                <a:cs typeface="Times New Roman"/>
              </a:rPr>
              <a:t>Growth of American Parties.  Federalists v. Anti-federalists </a:t>
            </a:r>
            <a:r>
              <a:rPr lang="en-US" sz="3400" dirty="0" smtClean="0">
                <a:latin typeface="Calibri"/>
                <a:ea typeface="Calibri"/>
                <a:cs typeface="Times New Roman"/>
                <a:sym typeface="Wingdings"/>
              </a:rPr>
              <a:t></a:t>
            </a:r>
            <a:r>
              <a:rPr lang="en-US" sz="3400" dirty="0" smtClean="0">
                <a:latin typeface="Calibri"/>
                <a:ea typeface="Calibri"/>
                <a:cs typeface="Times New Roman"/>
              </a:rPr>
              <a:t>Whigs v. Democrats </a:t>
            </a:r>
            <a:r>
              <a:rPr lang="en-US" sz="3400" dirty="0" smtClean="0">
                <a:latin typeface="Calibri"/>
                <a:ea typeface="Calibri"/>
                <a:cs typeface="Times New Roman"/>
                <a:sym typeface="Wingdings"/>
              </a:rPr>
              <a:t></a:t>
            </a:r>
            <a:r>
              <a:rPr lang="en-US" sz="3400" dirty="0" smtClean="0">
                <a:latin typeface="Calibri"/>
                <a:ea typeface="Calibri"/>
                <a:cs typeface="Times New Roman"/>
              </a:rPr>
              <a:t>Republicans v. Democrats</a:t>
            </a:r>
            <a:endParaRPr lang="en-US" sz="2900" dirty="0" smtClean="0">
              <a:solidFill>
                <a:srgbClr val="FF0000"/>
              </a:solidFill>
              <a:latin typeface="Calibri"/>
              <a:ea typeface="Calibri"/>
              <a:cs typeface="Times New Roman"/>
            </a:endParaRPr>
          </a:p>
          <a:p>
            <a:pPr>
              <a:spcBef>
                <a:spcPts val="0"/>
              </a:spcBef>
              <a:spcAft>
                <a:spcPts val="0"/>
              </a:spcAft>
              <a:buFont typeface="+mj-lt"/>
              <a:buAutoNum type="arabicPeriod"/>
              <a:defRPr/>
            </a:pPr>
            <a:endParaRPr lang="en-US" sz="3800" b="1" dirty="0" smtClean="0">
              <a:latin typeface="Calibri"/>
              <a:ea typeface="Calibri"/>
              <a:cs typeface="Times New Roman"/>
            </a:endParaRPr>
          </a:p>
          <a:p>
            <a:pPr>
              <a:spcBef>
                <a:spcPts val="0"/>
              </a:spcBef>
              <a:spcAft>
                <a:spcPts val="0"/>
              </a:spcAft>
              <a:buFont typeface="+mj-lt"/>
              <a:buAutoNum type="arabicPeriod"/>
              <a:defRPr/>
            </a:pPr>
            <a:r>
              <a:rPr lang="en-US" sz="3800" b="1" dirty="0" smtClean="0">
                <a:latin typeface="Calibri"/>
                <a:ea typeface="Calibri"/>
                <a:cs typeface="Times New Roman"/>
              </a:rPr>
              <a:t>Third Parties in USA.  </a:t>
            </a:r>
            <a:r>
              <a:rPr lang="en-US" sz="2900" dirty="0" err="1" smtClean="0">
                <a:solidFill>
                  <a:srgbClr val="7030A0"/>
                </a:solidFill>
                <a:latin typeface="Calibri"/>
                <a:ea typeface="Calibri"/>
                <a:cs typeface="Times New Roman"/>
              </a:rPr>
              <a:t>Exp</a:t>
            </a:r>
            <a:r>
              <a:rPr lang="en-US" sz="2900" dirty="0" smtClean="0">
                <a:solidFill>
                  <a:srgbClr val="7030A0"/>
                </a:solidFill>
                <a:latin typeface="Calibri"/>
                <a:ea typeface="Calibri"/>
                <a:cs typeface="Times New Roman"/>
              </a:rPr>
              <a:t>: Green Party</a:t>
            </a:r>
          </a:p>
          <a:p>
            <a:pPr lvl="1">
              <a:spcBef>
                <a:spcPts val="0"/>
              </a:spcBef>
              <a:spcAft>
                <a:spcPts val="0"/>
              </a:spcAft>
              <a:buFont typeface="+mj-lt"/>
              <a:buAutoNum type="alphaUcPeriod"/>
              <a:defRPr/>
            </a:pPr>
            <a:r>
              <a:rPr lang="en-US" sz="3400" dirty="0" smtClean="0">
                <a:latin typeface="Calibri"/>
                <a:ea typeface="Calibri"/>
                <a:cs typeface="Times New Roman"/>
              </a:rPr>
              <a:t>Single-issue parties, </a:t>
            </a:r>
            <a:r>
              <a:rPr lang="en-US" sz="2900" dirty="0" err="1">
                <a:solidFill>
                  <a:srgbClr val="7030A0"/>
                </a:solidFill>
                <a:latin typeface="Calibri"/>
                <a:ea typeface="Calibri"/>
                <a:cs typeface="Times New Roman"/>
              </a:rPr>
              <a:t>E</a:t>
            </a:r>
            <a:r>
              <a:rPr lang="en-US" sz="2900" dirty="0" err="1" smtClean="0">
                <a:solidFill>
                  <a:srgbClr val="7030A0"/>
                </a:solidFill>
                <a:latin typeface="Calibri"/>
                <a:ea typeface="Calibri"/>
                <a:cs typeface="Times New Roman"/>
              </a:rPr>
              <a:t>xp</a:t>
            </a:r>
            <a:r>
              <a:rPr lang="en-US" sz="2900" dirty="0" smtClean="0">
                <a:solidFill>
                  <a:srgbClr val="7030A0"/>
                </a:solidFill>
                <a:latin typeface="Calibri"/>
                <a:ea typeface="Calibri"/>
                <a:cs typeface="Times New Roman"/>
              </a:rPr>
              <a:t> Right to Life Party.  Focus on one economic, moral, or social issue</a:t>
            </a:r>
          </a:p>
          <a:p>
            <a:pPr lvl="1">
              <a:spcBef>
                <a:spcPts val="0"/>
              </a:spcBef>
              <a:spcAft>
                <a:spcPts val="0"/>
              </a:spcAft>
              <a:buFont typeface="+mj-lt"/>
              <a:buAutoNum type="alphaUcPeriod"/>
              <a:defRPr/>
            </a:pPr>
            <a:r>
              <a:rPr lang="en-US" sz="3400" dirty="0" smtClean="0">
                <a:latin typeface="Calibri"/>
                <a:ea typeface="Calibri"/>
                <a:cs typeface="Times New Roman"/>
              </a:rPr>
              <a:t>Ideological parties, </a:t>
            </a:r>
            <a:r>
              <a:rPr lang="en-US" sz="2900" dirty="0" err="1">
                <a:solidFill>
                  <a:srgbClr val="7030A0"/>
                </a:solidFill>
                <a:latin typeface="Calibri"/>
                <a:ea typeface="Calibri"/>
                <a:cs typeface="Times New Roman"/>
              </a:rPr>
              <a:t>E</a:t>
            </a:r>
            <a:r>
              <a:rPr lang="en-US" sz="2900" dirty="0" err="1" smtClean="0">
                <a:solidFill>
                  <a:srgbClr val="7030A0"/>
                </a:solidFill>
                <a:latin typeface="Calibri"/>
                <a:ea typeface="Calibri"/>
                <a:cs typeface="Times New Roman"/>
              </a:rPr>
              <a:t>xp</a:t>
            </a:r>
            <a:r>
              <a:rPr lang="en-US" sz="2900" dirty="0" smtClean="0">
                <a:solidFill>
                  <a:srgbClr val="7030A0"/>
                </a:solidFill>
                <a:latin typeface="Calibri"/>
                <a:ea typeface="Calibri"/>
                <a:cs typeface="Times New Roman"/>
              </a:rPr>
              <a:t> Communist Party USA.  Socialist Party</a:t>
            </a:r>
          </a:p>
          <a:p>
            <a:pPr lvl="1">
              <a:spcBef>
                <a:spcPts val="0"/>
              </a:spcBef>
              <a:spcAft>
                <a:spcPts val="0"/>
              </a:spcAft>
              <a:buFont typeface="+mj-lt"/>
              <a:buAutoNum type="alphaUcPeriod"/>
              <a:defRPr/>
            </a:pPr>
            <a:r>
              <a:rPr lang="en-US" sz="3400" dirty="0" smtClean="0">
                <a:latin typeface="Calibri"/>
                <a:ea typeface="Calibri"/>
                <a:cs typeface="Times New Roman"/>
              </a:rPr>
              <a:t>Splinter parties.  </a:t>
            </a:r>
            <a:r>
              <a:rPr lang="en-US" sz="3400" dirty="0" smtClean="0">
                <a:solidFill>
                  <a:srgbClr val="7030A0"/>
                </a:solidFill>
                <a:latin typeface="Calibri"/>
                <a:ea typeface="Calibri"/>
                <a:cs typeface="Times New Roman"/>
              </a:rPr>
              <a:t>Break away from major party over disagreements.  </a:t>
            </a:r>
            <a:r>
              <a:rPr lang="en-US" sz="2900" dirty="0" err="1" smtClean="0">
                <a:solidFill>
                  <a:srgbClr val="7030A0"/>
                </a:solidFill>
                <a:latin typeface="Calibri"/>
                <a:ea typeface="Calibri"/>
                <a:cs typeface="Times New Roman"/>
              </a:rPr>
              <a:t>Exp</a:t>
            </a:r>
            <a:r>
              <a:rPr lang="en-US" sz="2900" dirty="0" smtClean="0">
                <a:solidFill>
                  <a:srgbClr val="7030A0"/>
                </a:solidFill>
                <a:latin typeface="Calibri"/>
                <a:ea typeface="Calibri"/>
                <a:cs typeface="Times New Roman"/>
              </a:rPr>
              <a:t> the Progressive Party under T. Roosevelt (Bull Moose Party)</a:t>
            </a:r>
          </a:p>
          <a:p>
            <a:pPr lvl="1">
              <a:spcBef>
                <a:spcPts val="0"/>
              </a:spcBef>
              <a:spcAft>
                <a:spcPts val="0"/>
              </a:spcAft>
              <a:buFont typeface="+mj-lt"/>
              <a:buAutoNum type="alphaUcPeriod"/>
              <a:defRPr/>
            </a:pPr>
            <a:r>
              <a:rPr lang="en-US" sz="3400" dirty="0" smtClean="0">
                <a:latin typeface="Calibri"/>
                <a:ea typeface="Calibri"/>
                <a:cs typeface="Times New Roman"/>
              </a:rPr>
              <a:t>Influence = Can sway elections</a:t>
            </a:r>
          </a:p>
          <a:p>
            <a:pPr marL="0" indent="0">
              <a:spcBef>
                <a:spcPts val="0"/>
              </a:spcBef>
              <a:spcAft>
                <a:spcPts val="0"/>
              </a:spcAft>
              <a:buFont typeface="Arial" charset="0"/>
              <a:buNone/>
              <a:defRPr/>
            </a:pPr>
            <a:endParaRPr lang="en-US" sz="3400" b="1" i="1" dirty="0" smtClean="0">
              <a:latin typeface="Calibri"/>
              <a:ea typeface="Calibri"/>
              <a:cs typeface="Times New Roman"/>
            </a:endParaRPr>
          </a:p>
          <a:p>
            <a:pPr marL="0" indent="0">
              <a:spcBef>
                <a:spcPts val="0"/>
              </a:spcBef>
              <a:spcAft>
                <a:spcPts val="0"/>
              </a:spcAft>
              <a:buFont typeface="Arial" charset="0"/>
              <a:buNone/>
              <a:defRPr/>
            </a:pPr>
            <a:r>
              <a:rPr lang="en-US" sz="3400" b="1" i="1" dirty="0" smtClean="0">
                <a:latin typeface="Calibri"/>
                <a:ea typeface="Calibri"/>
                <a:cs typeface="Times New Roman"/>
              </a:rPr>
              <a:t>	</a:t>
            </a:r>
            <a:r>
              <a:rPr lang="en-US" sz="3800" b="1" i="1" u="sng" dirty="0" smtClean="0">
                <a:latin typeface="Calibri"/>
                <a:ea typeface="Calibri"/>
                <a:cs typeface="Times New Roman"/>
              </a:rPr>
              <a:t>Republican					Democrat</a:t>
            </a:r>
            <a:endParaRPr lang="en-US" sz="3800" dirty="0" smtClean="0">
              <a:latin typeface="Calibri"/>
              <a:ea typeface="Calibri"/>
              <a:cs typeface="Times New Roman"/>
            </a:endParaRPr>
          </a:p>
          <a:p>
            <a:pPr marL="0">
              <a:spcBef>
                <a:spcPts val="0"/>
              </a:spcBef>
              <a:spcAft>
                <a:spcPts val="0"/>
              </a:spcAft>
              <a:buFont typeface="Arial" charset="0"/>
              <a:buChar char="•"/>
              <a:defRPr/>
            </a:pPr>
            <a:r>
              <a:rPr lang="en-US" sz="3400" dirty="0" smtClean="0">
                <a:latin typeface="Calibri"/>
                <a:ea typeface="Calibri"/>
                <a:cs typeface="Times New Roman"/>
              </a:rPr>
              <a:t>Individuals responsible for place in society		Gov’t to care for all individuals</a:t>
            </a:r>
          </a:p>
          <a:p>
            <a:pPr marL="0">
              <a:spcBef>
                <a:spcPts val="0"/>
              </a:spcBef>
              <a:spcAft>
                <a:spcPts val="0"/>
              </a:spcAft>
              <a:buFont typeface="Arial" charset="0"/>
              <a:buChar char="•"/>
              <a:defRPr/>
            </a:pPr>
            <a:r>
              <a:rPr lang="en-US" sz="3400" dirty="0" smtClean="0">
                <a:latin typeface="Calibri"/>
                <a:ea typeface="Calibri"/>
                <a:cs typeface="Times New Roman"/>
              </a:rPr>
              <a:t>Free Enterprise					Gov’t to run/guide economy</a:t>
            </a:r>
          </a:p>
          <a:p>
            <a:pPr marL="0">
              <a:spcBef>
                <a:spcPts val="0"/>
              </a:spcBef>
              <a:spcAft>
                <a:spcPts val="0"/>
              </a:spcAft>
              <a:buFont typeface="Arial" charset="0"/>
              <a:buChar char="•"/>
              <a:defRPr/>
            </a:pPr>
            <a:r>
              <a:rPr lang="en-US" sz="3400" dirty="0" smtClean="0">
                <a:latin typeface="Calibri"/>
                <a:ea typeface="Calibri"/>
                <a:cs typeface="Times New Roman"/>
              </a:rPr>
              <a:t>Low taxes/less gov’t				More taxes/more gov’t</a:t>
            </a:r>
          </a:p>
          <a:p>
            <a:pPr marL="0">
              <a:spcBef>
                <a:spcPts val="0"/>
              </a:spcBef>
              <a:spcAft>
                <a:spcPts val="0"/>
              </a:spcAft>
              <a:buFont typeface="Arial" charset="0"/>
              <a:buChar char="•"/>
              <a:defRPr/>
            </a:pPr>
            <a:r>
              <a:rPr lang="en-US" sz="3400" dirty="0" smtClean="0">
                <a:latin typeface="Calibri"/>
                <a:ea typeface="Calibri"/>
                <a:cs typeface="Times New Roman"/>
              </a:rPr>
              <a:t>Strong defense/military				Cut military spending, negotiate</a:t>
            </a:r>
          </a:p>
          <a:p>
            <a:pPr marL="0">
              <a:spcBef>
                <a:spcPts val="0"/>
              </a:spcBef>
              <a:spcAft>
                <a:spcPts val="0"/>
              </a:spcAft>
              <a:buFont typeface="Arial" charset="0"/>
              <a:buChar char="•"/>
              <a:defRPr/>
            </a:pPr>
            <a:r>
              <a:rPr lang="en-US" sz="3400" dirty="0" smtClean="0">
                <a:latin typeface="Calibri"/>
                <a:ea typeface="Calibri"/>
                <a:cs typeface="Times New Roman"/>
              </a:rPr>
              <a:t>Stronger immigration laws, border protection		Open borders, amnesty</a:t>
            </a:r>
          </a:p>
          <a:p>
            <a:pPr marL="0">
              <a:spcBef>
                <a:spcPts val="0"/>
              </a:spcBef>
              <a:spcAft>
                <a:spcPts val="0"/>
              </a:spcAft>
              <a:buFont typeface="Arial" charset="0"/>
              <a:buChar char="•"/>
              <a:defRPr/>
            </a:pPr>
            <a:r>
              <a:rPr lang="en-US" sz="3400" dirty="0" smtClean="0">
                <a:latin typeface="Calibri"/>
                <a:ea typeface="Calibri"/>
                <a:cs typeface="Times New Roman"/>
              </a:rPr>
              <a:t>Pro-life					Pro-choice</a:t>
            </a:r>
          </a:p>
          <a:p>
            <a:pPr marL="0">
              <a:spcBef>
                <a:spcPts val="0"/>
              </a:spcBef>
              <a:spcAft>
                <a:spcPts val="0"/>
              </a:spcAft>
              <a:buFont typeface="Arial" charset="0"/>
              <a:buChar char="•"/>
              <a:defRPr/>
            </a:pPr>
            <a:r>
              <a:rPr lang="en-US" sz="3400" dirty="0" smtClean="0">
                <a:latin typeface="Calibri"/>
                <a:ea typeface="Calibri"/>
                <a:cs typeface="Times New Roman"/>
              </a:rPr>
              <a:t>Pro-death penalty					Anti-death penalty</a:t>
            </a:r>
          </a:p>
          <a:p>
            <a:pPr marL="0">
              <a:spcBef>
                <a:spcPts val="0"/>
              </a:spcBef>
              <a:spcAft>
                <a:spcPts val="0"/>
              </a:spcAft>
              <a:buFont typeface="Arial" charset="0"/>
              <a:buChar char="•"/>
              <a:defRPr/>
            </a:pPr>
            <a:r>
              <a:rPr lang="en-US" sz="3400" dirty="0" smtClean="0">
                <a:latin typeface="Calibri"/>
                <a:ea typeface="Calibri"/>
                <a:cs typeface="Times New Roman"/>
              </a:rPr>
              <a:t>Pro Right to Bear Arms				Strict regulation/ban gun ownership</a:t>
            </a:r>
          </a:p>
          <a:p>
            <a:pPr marL="0">
              <a:spcBef>
                <a:spcPts val="0"/>
              </a:spcBef>
              <a:spcAft>
                <a:spcPts val="0"/>
              </a:spcAft>
              <a:buFont typeface="Arial" charset="0"/>
              <a:buChar char="•"/>
              <a:defRPr/>
            </a:pPr>
            <a:r>
              <a:rPr lang="en-US" sz="3400" dirty="0" smtClean="0">
                <a:latin typeface="Calibri"/>
                <a:ea typeface="Calibri"/>
                <a:cs typeface="Times New Roman"/>
              </a:rPr>
              <a:t>Universal health care:  bad				Universal health care: good </a:t>
            </a:r>
            <a:r>
              <a:rPr lang="en-US" sz="3400" dirty="0" smtClean="0">
                <a:solidFill>
                  <a:schemeClr val="bg1"/>
                </a:solidFill>
                <a:latin typeface="Calibri"/>
                <a:ea typeface="Calibri"/>
                <a:cs typeface="Times New Roman"/>
              </a:rPr>
              <a:t>(</a:t>
            </a:r>
            <a:r>
              <a:rPr lang="en-US" sz="3400" dirty="0" err="1" smtClean="0">
                <a:solidFill>
                  <a:schemeClr val="bg1"/>
                </a:solidFill>
                <a:latin typeface="Calibri"/>
                <a:ea typeface="Calibri"/>
                <a:cs typeface="Times New Roman"/>
              </a:rPr>
              <a:t>Obamacare</a:t>
            </a:r>
            <a:r>
              <a:rPr lang="en-US" sz="3400" dirty="0" smtClean="0">
                <a:solidFill>
                  <a:schemeClr val="bg1"/>
                </a:solidFill>
                <a:latin typeface="Calibri"/>
                <a:ea typeface="Calibri"/>
                <a:cs typeface="Times New Roman"/>
              </a:rPr>
              <a:t>)</a:t>
            </a:r>
          </a:p>
          <a:p>
            <a:pPr marL="0" indent="0">
              <a:buFont typeface="Arial"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 calcmode="lin" valueType="num">
                                      <p:cBhvr additive="base">
                                        <p:cTn id="4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 calcmode="lin" valueType="num">
                                      <p:cBhvr additive="base">
                                        <p:cTn id="5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7" end="17"/>
                                            </p:txEl>
                                          </p:spTgt>
                                        </p:tgtEl>
                                        <p:attrNameLst>
                                          <p:attrName>style.visibility</p:attrName>
                                        </p:attrNameLst>
                                      </p:cBhvr>
                                      <p:to>
                                        <p:strVal val="visible"/>
                                      </p:to>
                                    </p:set>
                                    <p:anim calcmode="lin" valueType="num">
                                      <p:cBhvr additive="base">
                                        <p:cTn id="6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 calcmode="lin" valueType="num">
                                      <p:cBhvr additive="base">
                                        <p:cTn id="6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20" end="20"/>
                                            </p:txEl>
                                          </p:spTgt>
                                        </p:tgtEl>
                                        <p:attrNameLst>
                                          <p:attrName>style.visibility</p:attrName>
                                        </p:attrNameLst>
                                      </p:cBhvr>
                                      <p:to>
                                        <p:strVal val="visible"/>
                                      </p:to>
                                    </p:set>
                                    <p:anim calcmode="lin" valueType="num">
                                      <p:cBhvr additive="base">
                                        <p:cTn id="7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normAutofit lnSpcReduction="10000"/>
          </a:bodyPr>
          <a:lstStyle/>
          <a:p>
            <a:pPr eaLnBrk="1" fontAlgn="auto" hangingPunct="1">
              <a:lnSpc>
                <a:spcPct val="80000"/>
              </a:lnSpc>
              <a:spcBef>
                <a:spcPts val="580"/>
              </a:spcBef>
              <a:spcAft>
                <a:spcPts val="0"/>
              </a:spcAft>
              <a:buFont typeface="Wingdings 2"/>
              <a:buNone/>
              <a:defRPr/>
            </a:pPr>
            <a:r>
              <a:rPr lang="en-US" sz="2800" dirty="0"/>
              <a:t>Intro to American </a:t>
            </a:r>
            <a:r>
              <a:rPr lang="en-US" sz="2800" dirty="0" smtClean="0"/>
              <a:t>Government </a:t>
            </a:r>
            <a:endParaRPr lang="en-US" sz="2800" dirty="0"/>
          </a:p>
          <a:p>
            <a:pPr eaLnBrk="1" fontAlgn="auto" hangingPunct="1">
              <a:lnSpc>
                <a:spcPct val="80000"/>
              </a:lnSpc>
              <a:spcBef>
                <a:spcPts val="580"/>
              </a:spcBef>
              <a:spcAft>
                <a:spcPts val="0"/>
              </a:spcAft>
              <a:buFont typeface="Wingdings 2"/>
              <a:buNone/>
              <a:defRPr/>
            </a:pPr>
            <a:r>
              <a:rPr lang="en-US" sz="2800" dirty="0" smtClean="0"/>
              <a:t>Mr. </a:t>
            </a:r>
            <a:r>
              <a:rPr lang="en-US" sz="2800" dirty="0" err="1" smtClean="0"/>
              <a:t>Goblirsch</a:t>
            </a:r>
            <a:endParaRPr lang="en-US" sz="2800" dirty="0"/>
          </a:p>
          <a:p>
            <a:pPr eaLnBrk="1" fontAlgn="auto" hangingPunct="1">
              <a:lnSpc>
                <a:spcPct val="80000"/>
              </a:lnSpc>
              <a:spcBef>
                <a:spcPts val="580"/>
              </a:spcBef>
              <a:spcAft>
                <a:spcPts val="0"/>
              </a:spcAft>
              <a:buFont typeface="Wingdings 2"/>
              <a:buNone/>
              <a:defRPr/>
            </a:pPr>
            <a:r>
              <a:rPr lang="en-US" sz="2800" dirty="0" smtClean="0"/>
              <a:t>Ceres High School</a:t>
            </a:r>
            <a:endParaRPr lang="en-US" sz="2800" dirty="0"/>
          </a:p>
          <a:p>
            <a:pPr eaLnBrk="1" fontAlgn="auto" hangingPunct="1">
              <a:lnSpc>
                <a:spcPct val="80000"/>
              </a:lnSpc>
              <a:spcBef>
                <a:spcPts val="580"/>
              </a:spcBef>
              <a:spcAft>
                <a:spcPts val="0"/>
              </a:spcAft>
              <a:buFont typeface="Wingdings 2"/>
              <a:buNone/>
              <a:defRPr/>
            </a:pPr>
            <a:r>
              <a:rPr lang="en-US" sz="2800" dirty="0"/>
              <a:t>Room </a:t>
            </a:r>
            <a:r>
              <a:rPr lang="en-US" sz="2800" dirty="0" smtClean="0"/>
              <a:t>410</a:t>
            </a:r>
            <a:endParaRPr lang="en-US" sz="2800" dirty="0"/>
          </a:p>
          <a:p>
            <a:pPr eaLnBrk="1" fontAlgn="auto" hangingPunct="1">
              <a:lnSpc>
                <a:spcPct val="80000"/>
              </a:lnSpc>
              <a:spcBef>
                <a:spcPts val="580"/>
              </a:spcBef>
              <a:spcAft>
                <a:spcPts val="0"/>
              </a:spcAft>
              <a:buFont typeface="Wingdings 2"/>
              <a:buNone/>
              <a:defRPr/>
            </a:pPr>
            <a:endParaRPr lang="en-US" sz="2800" dirty="0"/>
          </a:p>
        </p:txBody>
      </p:sp>
      <p:sp>
        <p:nvSpPr>
          <p:cNvPr id="53251" name="Rectangle 2"/>
          <p:cNvSpPr>
            <a:spLocks noGrp="1" noChangeArrowheads="1"/>
          </p:cNvSpPr>
          <p:nvPr>
            <p:ph type="ctrTitle"/>
          </p:nvPr>
        </p:nvSpPr>
        <p:spPr>
          <a:xfrm>
            <a:off x="457200" y="1506538"/>
            <a:ext cx="8229600" cy="1470025"/>
          </a:xfrm>
        </p:spPr>
        <p:txBody>
          <a:bodyPr/>
          <a:lstStyle/>
          <a:p>
            <a:pPr eaLnBrk="1" hangingPunct="1"/>
            <a:r>
              <a:rPr altLang="en-US" smtClean="0"/>
              <a:t>Are you a </a:t>
            </a:r>
            <a:br>
              <a:rPr altLang="en-US" smtClean="0"/>
            </a:br>
            <a:r>
              <a:rPr altLang="en-US" smtClean="0"/>
              <a:t>Donkey or an Elephant?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Directions </a:t>
            </a:r>
          </a:p>
        </p:txBody>
      </p:sp>
      <p:sp>
        <p:nvSpPr>
          <p:cNvPr id="3075" name="Rectangle 3"/>
          <p:cNvSpPr>
            <a:spLocks noGrp="1" noChangeArrowheads="1"/>
          </p:cNvSpPr>
          <p:nvPr>
            <p:ph sz="quarter" idx="1"/>
          </p:nvPr>
        </p:nvSpPr>
        <p:spPr>
          <a:xfrm>
            <a:off x="228600" y="1447800"/>
            <a:ext cx="8686800" cy="5029200"/>
          </a:xfrm>
        </p:spPr>
        <p:txBody>
          <a:bodyPr/>
          <a:lstStyle/>
          <a:p>
            <a:pPr eaLnBrk="1" hangingPunct="1">
              <a:lnSpc>
                <a:spcPct val="90000"/>
              </a:lnSpc>
            </a:pPr>
            <a:r>
              <a:rPr lang="en-US" altLang="en-US" sz="3600" smtClean="0"/>
              <a:t>Use a ½ sheet of paper</a:t>
            </a:r>
          </a:p>
          <a:p>
            <a:pPr eaLnBrk="1" hangingPunct="1">
              <a:lnSpc>
                <a:spcPct val="90000"/>
              </a:lnSpc>
            </a:pPr>
            <a:r>
              <a:rPr lang="en-US" altLang="en-US" sz="3600" smtClean="0"/>
              <a:t>Print your full name on paper in right hand corner. </a:t>
            </a:r>
          </a:p>
          <a:p>
            <a:pPr eaLnBrk="1" hangingPunct="1">
              <a:lnSpc>
                <a:spcPct val="90000"/>
              </a:lnSpc>
            </a:pPr>
            <a:r>
              <a:rPr lang="en-US" altLang="en-US" sz="3600" smtClean="0"/>
              <a:t>Put period and date below name. </a:t>
            </a:r>
          </a:p>
          <a:p>
            <a:pPr eaLnBrk="1" hangingPunct="1">
              <a:lnSpc>
                <a:spcPct val="90000"/>
              </a:lnSpc>
            </a:pPr>
            <a:r>
              <a:rPr lang="en-US" altLang="en-US" sz="3600" smtClean="0"/>
              <a:t>Number paper from 1-10 </a:t>
            </a:r>
          </a:p>
          <a:p>
            <a:pPr eaLnBrk="1" hangingPunct="1">
              <a:lnSpc>
                <a:spcPct val="90000"/>
              </a:lnSpc>
            </a:pPr>
            <a:endParaRPr lang="en-US" altLang="en-US" sz="3600" smtClean="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blinds(horizontal)">
                                      <p:cBhvr>
                                        <p:cTn id="7" dur="500"/>
                                        <p:tgtEl>
                                          <p:spTgt spid="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blinds(horizontal)">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lstStyle/>
          <a:p>
            <a:pPr marL="0" indent="0" eaLnBrk="1" hangingPunct="1">
              <a:buFontTx/>
              <a:buNone/>
            </a:pPr>
            <a:r>
              <a:rPr lang="en-US" altLang="en-US" dirty="0" smtClean="0"/>
              <a:t>1 = Strongly Agree</a:t>
            </a:r>
          </a:p>
          <a:p>
            <a:pPr marL="0" indent="0" eaLnBrk="1" hangingPunct="1">
              <a:buFontTx/>
              <a:buNone/>
            </a:pPr>
            <a:r>
              <a:rPr lang="en-US" altLang="en-US" dirty="0" smtClean="0"/>
              <a:t>2 = Agree </a:t>
            </a:r>
          </a:p>
          <a:p>
            <a:pPr marL="0" indent="0" eaLnBrk="1" hangingPunct="1">
              <a:buFontTx/>
              <a:buNone/>
            </a:pPr>
            <a:r>
              <a:rPr lang="en-US" altLang="en-US" dirty="0" smtClean="0"/>
              <a:t>3 = Not an important issue to me</a:t>
            </a:r>
          </a:p>
          <a:p>
            <a:pPr marL="0" indent="0" eaLnBrk="1" hangingPunct="1">
              <a:buFontTx/>
              <a:buNone/>
            </a:pPr>
            <a:r>
              <a:rPr lang="en-US" altLang="en-US" dirty="0" smtClean="0"/>
              <a:t>4 = Disagree</a:t>
            </a:r>
          </a:p>
          <a:p>
            <a:pPr marL="0" indent="0" eaLnBrk="1" hangingPunct="1">
              <a:buFontTx/>
              <a:buNone/>
            </a:pPr>
            <a:r>
              <a:rPr lang="en-US" altLang="en-US" dirty="0" smtClean="0"/>
              <a:t>5 = Strongly Disagree</a:t>
            </a:r>
          </a:p>
          <a:p>
            <a:pPr marL="0" indent="0" eaLnBrk="1" hangingPunct="1">
              <a:buFontTx/>
              <a:buNone/>
            </a:pPr>
            <a:endParaRPr lang="en-US" altLang="en-US" dirty="0" smtClean="0"/>
          </a:p>
          <a:p>
            <a:pPr marL="0" indent="0" eaLnBrk="1" hangingPunct="1">
              <a:buFontTx/>
              <a:buNone/>
            </a:pPr>
            <a:r>
              <a:rPr lang="en-US" altLang="en-US" dirty="0" smtClean="0"/>
              <a:t>EXAMPLE: </a:t>
            </a:r>
          </a:p>
          <a:p>
            <a:pPr marL="0" indent="0" eaLnBrk="1" hangingPunct="1">
              <a:buFontTx/>
              <a:buNone/>
            </a:pPr>
            <a:r>
              <a:rPr lang="en-US" altLang="en-US" dirty="0" smtClean="0"/>
              <a:t>I am proud to be a Bulldog. </a:t>
            </a:r>
          </a:p>
          <a:p>
            <a:pPr marL="0" indent="0" eaLnBrk="1" hangingPunct="1">
              <a:buFontTx/>
              <a:buNone/>
            </a:pPr>
            <a:endParaRPr lang="en-US" altLang="en-US" dirty="0" smtClean="0"/>
          </a:p>
        </p:txBody>
      </p:sp>
      <p:sp>
        <p:nvSpPr>
          <p:cNvPr id="3074" name="Rectangle 2"/>
          <p:cNvSpPr>
            <a:spLocks noGrp="1" noChangeArrowheads="1"/>
          </p:cNvSpPr>
          <p:nvPr>
            <p:ph type="title"/>
          </p:nvPr>
        </p:nvSpPr>
        <p:spPr/>
        <p:txBody>
          <a:bodyPr/>
          <a:lstStyle/>
          <a:p>
            <a:pPr eaLnBrk="1" fontAlgn="auto" hangingPunct="1">
              <a:spcAft>
                <a:spcPts val="0"/>
              </a:spcAft>
              <a:defRPr/>
            </a:pPr>
            <a:r>
              <a:rPr altLang="en-US" smtClean="0"/>
              <a:t>Statement : </a:t>
            </a: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8364" y="4038600"/>
            <a:ext cx="39322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4288"/>
            <a:ext cx="7772400" cy="1143000"/>
          </a:xfrm>
        </p:spPr>
        <p:txBody>
          <a:bodyPr/>
          <a:lstStyle/>
          <a:p>
            <a:pPr eaLnBrk="1" hangingPunct="1"/>
            <a:r>
              <a:rPr lang="en-US" altLang="en-US" smtClean="0"/>
              <a:t>Statement 1: </a:t>
            </a:r>
          </a:p>
        </p:txBody>
      </p:sp>
      <p:sp>
        <p:nvSpPr>
          <p:cNvPr id="16387" name="Rectangle 3"/>
          <p:cNvSpPr>
            <a:spLocks noGrp="1" noChangeArrowheads="1"/>
          </p:cNvSpPr>
          <p:nvPr>
            <p:ph sz="quarter" idx="1"/>
          </p:nvPr>
        </p:nvSpPr>
        <p:spPr>
          <a:xfrm>
            <a:off x="152400" y="1066800"/>
            <a:ext cx="8839200" cy="5562600"/>
          </a:xfrm>
        </p:spPr>
        <p:txBody>
          <a:bodyPr/>
          <a:lstStyle/>
          <a:p>
            <a:pPr eaLnBrk="1" hangingPunct="1"/>
            <a:r>
              <a:rPr lang="en-US" altLang="en-US" sz="4800" smtClean="0"/>
              <a:t>Abortion should be a woman’s choice to make, no matter what the situation. </a:t>
            </a:r>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r>
              <a:rPr lang="en-US" altLang="en-US" sz="2400" smtClean="0"/>
              <a:t>	___________________________________________</a:t>
            </a:r>
          </a:p>
          <a:p>
            <a:pPr eaLnBrk="1" hangingPunct="1">
              <a:lnSpc>
                <a:spcPct val="90000"/>
              </a:lnSpc>
              <a:buFont typeface="Wingdings 2" pitchFamily="18" charset="2"/>
              <a:buNone/>
            </a:pPr>
            <a:r>
              <a:rPr lang="en-US" altLang="en-US" sz="2400" smtClean="0"/>
              <a:t>1                   2                      3                   4                          5</a:t>
            </a:r>
          </a:p>
          <a:p>
            <a:pPr eaLnBrk="1" hangingPunct="1">
              <a:lnSpc>
                <a:spcPct val="90000"/>
              </a:lnSpc>
              <a:buFont typeface="Wingdings 2" pitchFamily="18" charset="2"/>
              <a:buNone/>
            </a:pPr>
            <a:r>
              <a:rPr lang="en-US" altLang="en-US" sz="1800" smtClean="0"/>
              <a:t>Strongly Agree                              Neither                                     Strongly Disagree</a:t>
            </a:r>
          </a:p>
          <a:p>
            <a:pPr eaLnBrk="1" hangingPunct="1">
              <a:lnSpc>
                <a:spcPct val="90000"/>
              </a:lnSpc>
              <a:buFont typeface="Wingdings 2" pitchFamily="18" charset="2"/>
              <a:buNone/>
            </a:pPr>
            <a:r>
              <a:rPr lang="en-US" altLang="en-US" sz="1800" smtClean="0"/>
              <a:t>                         Agree                                                Disagree</a:t>
            </a:r>
          </a:p>
          <a:p>
            <a:pPr eaLnBrk="1" hangingPunct="1">
              <a:buFont typeface="Wingdings 2" pitchFamily="18" charset="2"/>
              <a:buNone/>
            </a:pPr>
            <a:endParaRPr lang="en-US" altLang="en-US" sz="3200" smtClean="0"/>
          </a:p>
          <a:p>
            <a:pPr eaLnBrk="1" hangingPunct="1"/>
            <a:endParaRPr lang="en-US" altLang="en-US" sz="4800" smtClean="0"/>
          </a:p>
          <a:p>
            <a:pPr eaLnBrk="1" hangingPunct="1">
              <a:buFont typeface="Wingdings 2" pitchFamily="18" charset="2"/>
              <a:buNone/>
            </a:pPr>
            <a:endParaRPr lang="en-US" altLang="en-US" sz="4800" smtClean="0"/>
          </a:p>
          <a:p>
            <a:pPr eaLnBrk="1" hangingPunct="1"/>
            <a:endParaRPr lang="en-US" altLang="en-US" smtClean="0"/>
          </a:p>
          <a:p>
            <a:pPr eaLnBrk="1" hangingPunct="1"/>
            <a:endParaRPr lang="en-US" altLang="en-US" smtClean="0"/>
          </a:p>
        </p:txBody>
      </p:sp>
      <p:pic>
        <p:nvPicPr>
          <p:cNvPr id="56324" name="Picture 5" descr="abor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146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12" dur="500"/>
                                        <p:tgtEl>
                                          <p:spTgt spid="16387">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17" dur="500"/>
                                        <p:tgtEl>
                                          <p:spTgt spid="1638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22" dur="500"/>
                                        <p:tgtEl>
                                          <p:spTgt spid="1638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animEffect transition="in" filter="blinds(horizontal)">
                                      <p:cBhvr>
                                        <p:cTn id="2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26988"/>
            <a:ext cx="7772400" cy="1143000"/>
          </a:xfrm>
        </p:spPr>
        <p:txBody>
          <a:bodyPr/>
          <a:lstStyle/>
          <a:p>
            <a:pPr eaLnBrk="1" hangingPunct="1"/>
            <a:r>
              <a:rPr lang="en-US" altLang="en-US" smtClean="0"/>
              <a:t>Statement 2: </a:t>
            </a:r>
          </a:p>
        </p:txBody>
      </p:sp>
      <p:sp>
        <p:nvSpPr>
          <p:cNvPr id="5123" name="Rectangle 3"/>
          <p:cNvSpPr>
            <a:spLocks noGrp="1" noChangeArrowheads="1"/>
          </p:cNvSpPr>
          <p:nvPr>
            <p:ph sz="quarter" idx="1"/>
          </p:nvPr>
        </p:nvSpPr>
        <p:spPr>
          <a:xfrm>
            <a:off x="228600" y="1143000"/>
            <a:ext cx="8458200" cy="4572000"/>
          </a:xfrm>
        </p:spPr>
        <p:txBody>
          <a:bodyPr/>
          <a:lstStyle/>
          <a:p>
            <a:pPr eaLnBrk="1" hangingPunct="1"/>
            <a:r>
              <a:rPr lang="en-US" altLang="en-US" sz="4400" smtClean="0"/>
              <a:t>The death penalty is a brutal and old fashioned form of punishment for criminals and crimes. </a:t>
            </a:r>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endParaRPr lang="en-US" altLang="en-US" smtClean="0"/>
          </a:p>
          <a:p>
            <a:pPr eaLnBrk="1" hangingPunct="1">
              <a:lnSpc>
                <a:spcPct val="90000"/>
              </a:lnSpc>
              <a:buFont typeface="Wingdings 2" pitchFamily="18" charset="2"/>
              <a:buNone/>
            </a:pPr>
            <a:r>
              <a:rPr lang="en-US" altLang="en-US" smtClean="0"/>
              <a:t>___________________________________________</a:t>
            </a:r>
          </a:p>
          <a:p>
            <a:pPr eaLnBrk="1" hangingPunct="1">
              <a:lnSpc>
                <a:spcPct val="90000"/>
              </a:lnSpc>
              <a:buFont typeface="Wingdings 2" pitchFamily="18" charset="2"/>
              <a:buNone/>
            </a:pPr>
            <a:r>
              <a:rPr lang="en-US" altLang="en-US" sz="2000" smtClean="0"/>
              <a:t>	1                   2                      3                   4                          5</a:t>
            </a:r>
          </a:p>
          <a:p>
            <a:pPr eaLnBrk="1" hangingPunct="1">
              <a:lnSpc>
                <a:spcPct val="90000"/>
              </a:lnSpc>
              <a:buFont typeface="Wingdings 2" pitchFamily="18" charset="2"/>
              <a:buNone/>
            </a:pPr>
            <a:r>
              <a:rPr lang="en-US" altLang="en-US" sz="1600" smtClean="0"/>
              <a:t>	Strongly Agree                              Neither                                     Strongly Disagree</a:t>
            </a:r>
          </a:p>
          <a:p>
            <a:pPr eaLnBrk="1" hangingPunct="1">
              <a:lnSpc>
                <a:spcPct val="90000"/>
              </a:lnSpc>
              <a:buFont typeface="Wingdings 2" pitchFamily="18" charset="2"/>
              <a:buNone/>
            </a:pPr>
            <a:r>
              <a:rPr lang="en-US" altLang="en-US" sz="1600" smtClean="0"/>
              <a:t>                            Agree                                             Disagree</a:t>
            </a:r>
          </a:p>
          <a:p>
            <a:pPr eaLnBrk="1" hangingPunct="1">
              <a:buFont typeface="Wingdings 2" pitchFamily="18" charset="2"/>
              <a:buNone/>
            </a:pPr>
            <a:endParaRPr lang="en-US" altLang="en-US" sz="4400" smtClean="0"/>
          </a:p>
          <a:p>
            <a:pPr eaLnBrk="1" hangingPunct="1"/>
            <a:endParaRPr lang="en-US" altLang="en-US" sz="4400" smtClean="0"/>
          </a:p>
        </p:txBody>
      </p:sp>
      <p:pic>
        <p:nvPicPr>
          <p:cNvPr id="57348" name="Picture 5" descr="gas chamb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9636" y="2514600"/>
            <a:ext cx="30940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2" dur="500"/>
                                        <p:tgtEl>
                                          <p:spTgt spid="51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blinds(horizontal)">
                                      <p:cBhvr>
                                        <p:cTn id="17" dur="500"/>
                                        <p:tgtEl>
                                          <p:spTgt spid="512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blinds(horizontal)">
                                      <p:cBhvr>
                                        <p:cTn id="22" dur="500"/>
                                        <p:tgtEl>
                                          <p:spTgt spid="512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blinds(horizontal)">
                                      <p:cBhvr>
                                        <p:cTn id="2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14400" y="26988"/>
            <a:ext cx="7772400" cy="1143000"/>
          </a:xfrm>
        </p:spPr>
        <p:txBody>
          <a:bodyPr/>
          <a:lstStyle/>
          <a:p>
            <a:pPr eaLnBrk="1" hangingPunct="1"/>
            <a:r>
              <a:rPr lang="en-US" altLang="en-US" smtClean="0"/>
              <a:t>Statement 3: </a:t>
            </a:r>
          </a:p>
        </p:txBody>
      </p:sp>
      <p:sp>
        <p:nvSpPr>
          <p:cNvPr id="6147" name="Rectangle 3"/>
          <p:cNvSpPr>
            <a:spLocks noGrp="1" noChangeArrowheads="1"/>
          </p:cNvSpPr>
          <p:nvPr>
            <p:ph sz="quarter" idx="1"/>
          </p:nvPr>
        </p:nvSpPr>
        <p:spPr>
          <a:xfrm>
            <a:off x="228600" y="1447800"/>
            <a:ext cx="8686800" cy="5029200"/>
          </a:xfrm>
        </p:spPr>
        <p:txBody>
          <a:bodyPr>
            <a:normAutofit fontScale="92500"/>
          </a:bodyPr>
          <a:lstStyle/>
          <a:p>
            <a:pPr eaLnBrk="1" hangingPunct="1">
              <a:lnSpc>
                <a:spcPct val="90000"/>
              </a:lnSpc>
              <a:defRPr/>
            </a:pPr>
            <a:r>
              <a:rPr lang="en-US" altLang="en-US" sz="4400" dirty="0" smtClean="0"/>
              <a:t>Homosexuals should be afforded the same rights as heterosexuals, including marriage.</a:t>
            </a:r>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endParaRPr lang="en-US" altLang="en-US" dirty="0"/>
          </a:p>
          <a:p>
            <a:pPr eaLnBrk="1" hangingPunct="1">
              <a:lnSpc>
                <a:spcPct val="90000"/>
              </a:lnSpc>
              <a:buFont typeface="Wingdings 2" pitchFamily="18" charset="2"/>
              <a:buNone/>
              <a:defRPr/>
            </a:pPr>
            <a:endParaRPr lang="en-US" altLang="en-US" dirty="0" smtClean="0"/>
          </a:p>
          <a:p>
            <a:pPr eaLnBrk="1" hangingPunct="1">
              <a:lnSpc>
                <a:spcPct val="90000"/>
              </a:lnSpc>
              <a:buFont typeface="Wingdings 2" pitchFamily="18" charset="2"/>
              <a:buNone/>
              <a:defRPr/>
            </a:pPr>
            <a:r>
              <a:rPr lang="en-US" altLang="en-US" dirty="0" smtClean="0"/>
              <a:t>___________________________________________</a:t>
            </a:r>
          </a:p>
          <a:p>
            <a:pPr eaLnBrk="1" hangingPunct="1">
              <a:lnSpc>
                <a:spcPct val="90000"/>
              </a:lnSpc>
              <a:buFont typeface="Wingdings 2" pitchFamily="18" charset="2"/>
              <a:buNone/>
              <a:defRPr/>
            </a:pPr>
            <a:r>
              <a:rPr lang="en-US" altLang="en-US" dirty="0" smtClean="0"/>
              <a:t>1                   2                      3                   4                          5</a:t>
            </a:r>
          </a:p>
          <a:p>
            <a:pPr eaLnBrk="1" hangingPunct="1">
              <a:lnSpc>
                <a:spcPct val="90000"/>
              </a:lnSpc>
              <a:buFont typeface="Wingdings 2" pitchFamily="18" charset="2"/>
              <a:buNone/>
              <a:defRPr/>
            </a:pPr>
            <a:r>
              <a:rPr lang="en-US" altLang="en-US" sz="2000" dirty="0" smtClean="0"/>
              <a:t>Strongly Agree                              Neither                                 Strongly Disagree</a:t>
            </a:r>
          </a:p>
          <a:p>
            <a:pPr eaLnBrk="1" hangingPunct="1">
              <a:lnSpc>
                <a:spcPct val="90000"/>
              </a:lnSpc>
              <a:buFont typeface="Wingdings 2" pitchFamily="18" charset="2"/>
              <a:buNone/>
              <a:defRPr/>
            </a:pPr>
            <a:r>
              <a:rPr lang="en-US" altLang="en-US" sz="2000" dirty="0" smtClean="0"/>
              <a:t>                         Agree                                                Disagree</a:t>
            </a:r>
          </a:p>
          <a:p>
            <a:pPr eaLnBrk="1" hangingPunct="1">
              <a:lnSpc>
                <a:spcPct val="90000"/>
              </a:lnSpc>
              <a:buFont typeface="Wingdings 2" pitchFamily="18" charset="2"/>
              <a:buNone/>
              <a:defRPr/>
            </a:pPr>
            <a:endParaRPr lang="en-US" altLang="en-US" sz="4400" dirty="0" smtClean="0"/>
          </a:p>
          <a:p>
            <a:pPr eaLnBrk="1" hangingPunct="1">
              <a:lnSpc>
                <a:spcPct val="90000"/>
              </a:lnSpc>
              <a:defRPr/>
            </a:pPr>
            <a:endParaRPr lang="en-US" altLang="en-US" sz="4400" dirty="0" smtClean="0"/>
          </a:p>
        </p:txBody>
      </p:sp>
      <p:pic>
        <p:nvPicPr>
          <p:cNvPr id="58372" name="Picture 5" descr="gay marri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90800"/>
            <a:ext cx="1828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6" end="6"/>
                                            </p:txEl>
                                          </p:spTgt>
                                        </p:tgtEl>
                                        <p:attrNameLst>
                                          <p:attrName>style.visibility</p:attrName>
                                        </p:attrNameLst>
                                      </p:cBhvr>
                                      <p:to>
                                        <p:strVal val="visible"/>
                                      </p:to>
                                    </p:set>
                                    <p:animEffect transition="in" filter="blinds(horizontal)">
                                      <p:cBhvr>
                                        <p:cTn id="12" dur="500"/>
                                        <p:tgtEl>
                                          <p:spTgt spid="6147">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animEffect transition="in" filter="blinds(horizontal)">
                                      <p:cBhvr>
                                        <p:cTn id="17" dur="500"/>
                                        <p:tgtEl>
                                          <p:spTgt spid="6147">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8" end="8"/>
                                            </p:txEl>
                                          </p:spTgt>
                                        </p:tgtEl>
                                        <p:attrNameLst>
                                          <p:attrName>style.visibility</p:attrName>
                                        </p:attrNameLst>
                                      </p:cBhvr>
                                      <p:to>
                                        <p:strVal val="visible"/>
                                      </p:to>
                                    </p:set>
                                    <p:animEffect transition="in" filter="blinds(horizontal)">
                                      <p:cBhvr>
                                        <p:cTn id="22" dur="500"/>
                                        <p:tgtEl>
                                          <p:spTgt spid="6147">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animEffect transition="in" filter="blinds(horizontal)">
                                      <p:cBhvr>
                                        <p:cTn id="27"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76200"/>
            <a:ext cx="7772400" cy="762000"/>
          </a:xfrm>
        </p:spPr>
        <p:txBody>
          <a:bodyPr/>
          <a:lstStyle/>
          <a:p>
            <a:pPr eaLnBrk="1" hangingPunct="1"/>
            <a:r>
              <a:rPr lang="en-US" altLang="en-US" smtClean="0"/>
              <a:t>Statement 4: </a:t>
            </a:r>
          </a:p>
        </p:txBody>
      </p:sp>
      <p:sp>
        <p:nvSpPr>
          <p:cNvPr id="7171" name="Rectangle 3"/>
          <p:cNvSpPr>
            <a:spLocks noGrp="1" noChangeArrowheads="1"/>
          </p:cNvSpPr>
          <p:nvPr>
            <p:ph sz="quarter" idx="1"/>
          </p:nvPr>
        </p:nvSpPr>
        <p:spPr>
          <a:xfrm>
            <a:off x="0" y="685800"/>
            <a:ext cx="9144000" cy="5791200"/>
          </a:xfrm>
        </p:spPr>
        <p:txBody>
          <a:bodyPr/>
          <a:lstStyle/>
          <a:p>
            <a:pPr eaLnBrk="1" hangingPunct="1">
              <a:lnSpc>
                <a:spcPct val="90000"/>
              </a:lnSpc>
            </a:pPr>
            <a:r>
              <a:rPr lang="en-US" altLang="en-US" sz="3700" dirty="0" smtClean="0"/>
              <a:t>The rich in this country should be responsible for paying a higher percentage of taxes.</a:t>
            </a:r>
          </a:p>
          <a:p>
            <a:pPr eaLnBrk="1" hangingPunct="1">
              <a:lnSpc>
                <a:spcPct val="90000"/>
              </a:lnSpc>
              <a:buFont typeface="Wingdings 2" pitchFamily="18" charset="2"/>
              <a:buNone/>
            </a:pPr>
            <a:endParaRPr lang="en-US" altLang="en-US" sz="3700"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endParaRPr lang="en-US" altLang="en-US" dirty="0" smtClean="0"/>
          </a:p>
          <a:p>
            <a:pPr eaLnBrk="1" hangingPunct="1">
              <a:lnSpc>
                <a:spcPct val="90000"/>
              </a:lnSpc>
              <a:buFont typeface="Wingdings 2" pitchFamily="18" charset="2"/>
              <a:buNone/>
            </a:pPr>
            <a:r>
              <a:rPr lang="en-US" altLang="en-US" dirty="0" smtClean="0"/>
              <a:t>	___________________________________________</a:t>
            </a:r>
          </a:p>
          <a:p>
            <a:pPr eaLnBrk="1" hangingPunct="1">
              <a:lnSpc>
                <a:spcPct val="90000"/>
              </a:lnSpc>
              <a:buFont typeface="Wingdings 2" pitchFamily="18" charset="2"/>
              <a:buNone/>
            </a:pPr>
            <a:r>
              <a:rPr lang="en-US" altLang="en-US" dirty="0" smtClean="0"/>
              <a:t>1                   2                      3                   4                         5</a:t>
            </a:r>
          </a:p>
          <a:p>
            <a:pPr eaLnBrk="1" hangingPunct="1">
              <a:lnSpc>
                <a:spcPct val="90000"/>
              </a:lnSpc>
              <a:buFont typeface="Wingdings 2" pitchFamily="18" charset="2"/>
              <a:buNone/>
            </a:pPr>
            <a:r>
              <a:rPr lang="en-US" altLang="en-US" sz="2000" dirty="0" smtClean="0"/>
              <a:t>Strongly Agree                            Neither                                   Strongly Disagree</a:t>
            </a:r>
          </a:p>
          <a:p>
            <a:pPr eaLnBrk="1" hangingPunct="1">
              <a:lnSpc>
                <a:spcPct val="90000"/>
              </a:lnSpc>
              <a:buFont typeface="Wingdings 2" pitchFamily="18" charset="2"/>
              <a:buNone/>
            </a:pPr>
            <a:r>
              <a:rPr lang="en-US" altLang="en-US" sz="2000" dirty="0" smtClean="0"/>
              <a:t>                         Agree                                                Disagree</a:t>
            </a:r>
          </a:p>
          <a:p>
            <a:pPr eaLnBrk="1" hangingPunct="1">
              <a:lnSpc>
                <a:spcPct val="90000"/>
              </a:lnSpc>
              <a:buFont typeface="Wingdings 2" pitchFamily="18" charset="2"/>
              <a:buNone/>
            </a:pPr>
            <a:endParaRPr lang="en-US" altLang="en-US" sz="3700" dirty="0" smtClean="0"/>
          </a:p>
          <a:p>
            <a:pPr eaLnBrk="1" hangingPunct="1">
              <a:lnSpc>
                <a:spcPct val="90000"/>
              </a:lnSpc>
            </a:pPr>
            <a:endParaRPr lang="en-US" altLang="en-US" sz="2400" dirty="0" smtClean="0"/>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43001"/>
            <a:ext cx="26098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6" end="6"/>
                                            </p:txEl>
                                          </p:spTgt>
                                        </p:tgtEl>
                                        <p:attrNameLst>
                                          <p:attrName>style.visibility</p:attrName>
                                        </p:attrNameLst>
                                      </p:cBhvr>
                                      <p:to>
                                        <p:strVal val="visible"/>
                                      </p:to>
                                    </p:set>
                                    <p:animEffect transition="in" filter="blinds(horizontal)">
                                      <p:cBhvr>
                                        <p:cTn id="12" dur="500"/>
                                        <p:tgtEl>
                                          <p:spTgt spid="7171">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7" end="7"/>
                                            </p:txEl>
                                          </p:spTgt>
                                        </p:tgtEl>
                                        <p:attrNameLst>
                                          <p:attrName>style.visibility</p:attrName>
                                        </p:attrNameLst>
                                      </p:cBhvr>
                                      <p:to>
                                        <p:strVal val="visible"/>
                                      </p:to>
                                    </p:set>
                                    <p:animEffect transition="in" filter="blinds(horizontal)">
                                      <p:cBhvr>
                                        <p:cTn id="17" dur="500"/>
                                        <p:tgtEl>
                                          <p:spTgt spid="7171">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xEl>
                                              <p:pRg st="8" end="8"/>
                                            </p:txEl>
                                          </p:spTgt>
                                        </p:tgtEl>
                                        <p:attrNameLst>
                                          <p:attrName>style.visibility</p:attrName>
                                        </p:attrNameLst>
                                      </p:cBhvr>
                                      <p:to>
                                        <p:strVal val="visible"/>
                                      </p:to>
                                    </p:set>
                                    <p:animEffect transition="in" filter="blinds(horizontal)">
                                      <p:cBhvr>
                                        <p:cTn id="22" dur="500"/>
                                        <p:tgtEl>
                                          <p:spTgt spid="717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animEffect transition="in" filter="blinds(horizontal)">
                                      <p:cBhvr>
                                        <p:cTn id="27"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3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816</Words>
  <Application>Microsoft Office PowerPoint</Application>
  <PresentationFormat>On-screen Show (4:3)</PresentationFormat>
  <Paragraphs>224</Paragraphs>
  <Slides>20</Slides>
  <Notes>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12_TP030004031</vt:lpstr>
      <vt:lpstr>Equity</vt:lpstr>
      <vt:lpstr>13_TP030004031</vt:lpstr>
      <vt:lpstr>14_TP030004031</vt:lpstr>
      <vt:lpstr>Paper</vt:lpstr>
      <vt:lpstr>PowerPoint Presentation</vt:lpstr>
      <vt:lpstr>Tuesday January 6, 2015 Mr. Goblirsch – American Government</vt:lpstr>
      <vt:lpstr>Are you a  Donkey or an Elephant? </vt:lpstr>
      <vt:lpstr>Directions </vt:lpstr>
      <vt:lpstr>Statement : </vt:lpstr>
      <vt:lpstr>Statement 1: </vt:lpstr>
      <vt:lpstr>Statement 2: </vt:lpstr>
      <vt:lpstr>Statement 3: </vt:lpstr>
      <vt:lpstr>Statement 4: </vt:lpstr>
      <vt:lpstr>Statement 5: </vt:lpstr>
      <vt:lpstr>Statement 6: </vt:lpstr>
      <vt:lpstr>Statement 7:</vt:lpstr>
      <vt:lpstr>Statement 8: </vt:lpstr>
      <vt:lpstr>Statement 9: </vt:lpstr>
      <vt:lpstr>Statement 10: </vt:lpstr>
      <vt:lpstr>Totals</vt:lpstr>
      <vt:lpstr>Political Parties </vt:lpstr>
      <vt:lpstr>Score of &lt;30, You’re a Donkey </vt:lpstr>
      <vt:lpstr>Score of &gt;30, You’re an Elephant </vt:lpstr>
      <vt:lpstr>POLITICAL PARTIES</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36</cp:revision>
  <cp:lastPrinted>2015-01-06T15:42:56Z</cp:lastPrinted>
  <dcterms:created xsi:type="dcterms:W3CDTF">2013-09-30T13:16:32Z</dcterms:created>
  <dcterms:modified xsi:type="dcterms:W3CDTF">2015-01-07T22:06:05Z</dcterms:modified>
</cp:coreProperties>
</file>