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2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8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3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1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2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5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1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9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4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8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4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8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Wednesday September 10, 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Identify and describe the different types of businesses in the American free enterprise system.</a:t>
            </a:r>
          </a:p>
          <a:p>
            <a:pPr marL="609600" indent="-609600">
              <a:spcBef>
                <a:spcPct val="0"/>
              </a:spcBef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Business Journal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GUIDED PRACTICE: Free Enterprise Activity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INDEPENDENT PRACTICE: Workbook Pgs. 41, 42, 43, 44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000" dirty="0" smtClean="0"/>
              <a:t>*****TURN INTO THE BASKET BEFORE YOU LEAVE*****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endParaRPr lang="en-US" sz="20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***CHANGE: Business </a:t>
            </a:r>
            <a:r>
              <a:rPr lang="en-US" sz="2000" dirty="0">
                <a:solidFill>
                  <a:srgbClr val="FF0000"/>
                </a:solidFill>
              </a:rPr>
              <a:t>Project </a:t>
            </a:r>
            <a:r>
              <a:rPr lang="en-US" sz="2000" dirty="0" smtClean="0">
                <a:solidFill>
                  <a:srgbClr val="FF0000"/>
                </a:solidFill>
              </a:rPr>
              <a:t>Due Date - DUE </a:t>
            </a:r>
            <a:r>
              <a:rPr lang="en-US" sz="2000" dirty="0">
                <a:solidFill>
                  <a:srgbClr val="FF0000"/>
                </a:solidFill>
              </a:rPr>
              <a:t>TUESDAY SEPTEMBER </a:t>
            </a:r>
            <a:r>
              <a:rPr lang="en-US" sz="2000" dirty="0" smtClean="0">
                <a:solidFill>
                  <a:srgbClr val="FF0000"/>
                </a:solidFill>
              </a:rPr>
              <a:t>30</a:t>
            </a:r>
            <a:r>
              <a:rPr lang="en-US" sz="2000" baseline="30000" dirty="0" smtClean="0">
                <a:solidFill>
                  <a:srgbClr val="FF0000"/>
                </a:solidFill>
              </a:rPr>
              <a:t>th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*****Each Class will have 2 days in the Computer Lab Next Week*****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Business Journal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***8 minutes***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List the 3 businesses that you and your family visit the most often.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Are they local businesses or national chains?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Choose one business that is local and propose a different business organization/plan and state why you think the business/owner would benefit from your new plan.</a:t>
            </a:r>
          </a:p>
        </p:txBody>
      </p:sp>
    </p:spTree>
    <p:extLst>
      <p:ext uri="{BB962C8B-B14F-4D97-AF65-F5344CB8AC3E}">
        <p14:creationId xmlns:p14="http://schemas.microsoft.com/office/powerpoint/2010/main" val="260809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154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12_TP030004031</vt:lpstr>
      <vt:lpstr>Wednesday September 10, 2014 Mr. Goblirsch – Economics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August 13, 2014 Mr. Goblirsch – Economics</dc:title>
  <dc:creator>Clinton Goblirsch</dc:creator>
  <cp:lastModifiedBy>Clinton Goblirsch</cp:lastModifiedBy>
  <cp:revision>57</cp:revision>
  <cp:lastPrinted>2014-09-05T13:39:39Z</cp:lastPrinted>
  <dcterms:created xsi:type="dcterms:W3CDTF">2014-08-15T02:55:38Z</dcterms:created>
  <dcterms:modified xsi:type="dcterms:W3CDTF">2014-09-15T03:33:25Z</dcterms:modified>
</cp:coreProperties>
</file>