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5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1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5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73F507D-E651-40AE-A3AC-E1DE559A4805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484376-DD06-4C25-98EC-28D88D9E85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0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02F4850-BE0A-4B61-898D-B22427F48338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F63082D-981C-4349-9177-02D4BF437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23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3160DA1-40BB-4C98-9022-44477851156B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CB5F3A-2935-43BD-8D3A-C88391E51C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5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9AF503-857B-4A75-A5BC-3FC27FCEDA0C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9FD616F-0A8A-4FFB-93A4-9CA778BD9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2DCEA7E-8279-413F-944F-78B4326F17B7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BB29A5-FC06-4A0B-873D-010959105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1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178B194-7421-4AF4-9838-29C4A85F423C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EBA4F9-0893-45BB-802E-6717644CC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21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2000F27-0180-4C1B-887F-A9959975FEBA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B3057D-CC83-4F63-A26D-F4B3EE601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64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C9B5091-EC5D-4349-8F7F-F6FCAAFCB5CC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A6F1CF-F5BD-4FAF-8D24-784B46D9AA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6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80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CB98F7-44FE-47F7-9872-A9AD129FF740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678BB5-6ABF-43DB-8100-3E3B467A6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23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1190557-75AF-4AA3-B9FE-E37866DE3F76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F571208-226D-4539-87F1-99033E063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011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3E8733B-0232-468B-9D44-D4926DF7BBCF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DAA8A5-1682-4F05-9B9F-96746C2A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67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F2A03-6B09-4940-8011-A3D93881DF6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83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24F53-DE30-4A63-8950-215E32A8465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256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E02F-BBCB-420A-A9F3-B6305BF438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5554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A6EB-F528-4523-872A-D804F47B8C5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22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D2D01-EA7B-4DB2-BE01-B8705E1BF53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97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5A34E-554B-4478-B676-5276E37244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78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66E95-C15E-4B31-8B84-8EC45015DF3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2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81349-40BF-48C7-9AF3-FFC23C21E0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21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B90D8-FF53-498D-8A94-D605F197FB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0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77A2B-EB90-4833-827B-45ABB93704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08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D5E3-5B84-4D6B-9CFC-0CECB0399E1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68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7BA973-902C-42EB-B1B4-BC67CD6967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0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8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1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8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9C01C98-5DC9-4A4C-A1F1-D7712020B5D8}" type="datetimeFigureOut">
              <a:rPr lang="en-US"/>
              <a:pPr>
                <a:defRPr/>
              </a:pPr>
              <a:t>9/12/2014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46E410-A00F-4B19-8964-945937514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5E3D59-4E9C-4760-854B-81D7FAEEC60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4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September 12,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Describe why the government provides public goods and analyze positive &amp; negative externalities.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Tax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DISCUSSION: Article #1 HW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INSTRUCTION: Public Goods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READING</a:t>
            </a:r>
            <a:r>
              <a:rPr lang="en-US" sz="2000" dirty="0">
                <a:solidFill>
                  <a:prstClr val="black"/>
                </a:solidFill>
              </a:rPr>
              <a:t>: The True Cost of a Burger (Externalities)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Externalities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***HW – Current Events Article #1 DUE TODAY***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Tax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</a:rPr>
              <a:t>Complete the tax form for this week’s pay check. (Check with your partner 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prstClr val="black"/>
                </a:solidFill>
              </a:rPr>
              <a:t>Make your weekly deposit in your Account. (I will be coming around to stamp your account forms</a:t>
            </a:r>
            <a:r>
              <a:rPr lang="en-US" sz="2200" dirty="0" smtClean="0">
                <a:solidFill>
                  <a:prstClr val="black"/>
                </a:solidFill>
              </a:rPr>
              <a:t>)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30000" t="-10000" b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dirty="0" smtClean="0"/>
              <a:t>Article #1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Bring in an article from a newspaper, 	magazine, internet, etc. </a:t>
            </a:r>
            <a:r>
              <a:rPr lang="en-US" u="sng" dirty="0" smtClean="0"/>
              <a:t>that is related to </a:t>
            </a:r>
            <a:r>
              <a:rPr lang="en-US" dirty="0" smtClean="0"/>
              <a:t>	</a:t>
            </a:r>
            <a:r>
              <a:rPr lang="en-US" u="sng" dirty="0" smtClean="0"/>
              <a:t>Economics</a:t>
            </a:r>
            <a:r>
              <a:rPr lang="en-US" dirty="0" smtClean="0"/>
              <a:t>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Stapled to the article you will need: 1) a written 	(or typed) summary of the economic 	concepts in the article </a:t>
            </a:r>
            <a:r>
              <a:rPr lang="en-US" u="sng" dirty="0" smtClean="0"/>
              <a:t>and</a:t>
            </a:r>
            <a:r>
              <a:rPr lang="en-US" dirty="0" smtClean="0"/>
              <a:t> 2) an opinion 	about the article.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dirty="0" smtClean="0"/>
              <a:t>Your summary &amp; opinion should be 	approximately 1 page in length.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DUE THURSDAY 9/11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altLang="en-US" sz="4000" b="1"/>
              <a:t>Section 3:  Providing Public Goods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191000" cy="4800600"/>
          </a:xfrm>
        </p:spPr>
        <p:txBody>
          <a:bodyPr/>
          <a:lstStyle/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When Free Market doesn’t provide the government will</a:t>
            </a:r>
          </a:p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Market Failure when the market doesn’t provide.</a:t>
            </a:r>
          </a:p>
          <a:p>
            <a:pPr marL="455613" indent="-455613">
              <a:buFont typeface="Wingdings" pitchFamily="2" charset="2"/>
              <a:buChar char="Ø"/>
            </a:pPr>
            <a:endParaRPr lang="en-US" altLang="en-US" sz="1400"/>
          </a:p>
          <a:p>
            <a:pPr marL="455613" indent="-455613">
              <a:buFont typeface="Wingdings" pitchFamily="2" charset="2"/>
              <a:buChar char="Ø"/>
            </a:pPr>
            <a:r>
              <a:rPr lang="en-US" altLang="en-US"/>
              <a:t>Free Riders are a problem.</a:t>
            </a:r>
          </a:p>
        </p:txBody>
      </p:sp>
      <p:pic>
        <p:nvPicPr>
          <p:cNvPr id="16390" name="Picture 6" descr="http://cvep.com/images/major-highway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52563"/>
            <a:ext cx="3943350" cy="197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http://www.grunt.com/images-bs/TOPIX_IRAQ_US_MILITARY_WAR_143200349%5B1%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3225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http://virtual.finland.fi/finfo/images/educat/edu1_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2124075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8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u="sng" dirty="0" smtClean="0"/>
              <a:t>PUBLIC GOODS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100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Draw a Picture of A Public Good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Government will analyze cost/benefit:</a:t>
            </a:r>
          </a:p>
          <a:p>
            <a:pPr lvl="1"/>
            <a:r>
              <a:rPr lang="en-US" dirty="0" smtClean="0"/>
              <a:t>COST: Is the cost too high for individuals or businesses?</a:t>
            </a:r>
          </a:p>
          <a:p>
            <a:pPr lvl="1"/>
            <a:r>
              <a:rPr lang="en-US" dirty="0" smtClean="0"/>
              <a:t>BENEFIT: Does the benefit outweigh the cost?</a:t>
            </a:r>
          </a:p>
          <a:p>
            <a:pPr lvl="1"/>
            <a:r>
              <a:rPr lang="en-US" dirty="0" smtClean="0"/>
              <a:t>YES so government provides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2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447800"/>
          </a:xfrm>
        </p:spPr>
        <p:txBody>
          <a:bodyPr/>
          <a:lstStyle/>
          <a:p>
            <a:r>
              <a:rPr lang="en-US" altLang="en-US" sz="4000" b="1" u="sng">
                <a:solidFill>
                  <a:schemeClr val="tx1"/>
                </a:solidFill>
              </a:rPr>
              <a:t>Positive Externalities </a:t>
            </a:r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3600"/>
              <a:t>a beneficial side effect of economic activity</a:t>
            </a:r>
          </a:p>
        </p:txBody>
      </p:sp>
      <p:pic>
        <p:nvPicPr>
          <p:cNvPr id="18438" name="Picture 6" descr="http://www.hope-community.org/files/images/2115%20Portland%20Before%20and%20After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2286000" cy="446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i.pbase.com/g4/72/512372/2/62242469.8cz6YV9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667000"/>
            <a:ext cx="4919663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8458200" cy="11430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r>
              <a:rPr lang="en-US" altLang="en-US" sz="1800"/>
              <a:t/>
            </a:r>
            <a:br>
              <a:rPr lang="en-US" altLang="en-US" sz="1800"/>
            </a:br>
            <a:r>
              <a:rPr lang="en-US" altLang="en-US" sz="1800"/>
              <a:t> </a:t>
            </a:r>
            <a:r>
              <a:rPr lang="en-US" altLang="en-US" sz="2800"/>
              <a:t>_____________________________________________</a:t>
            </a:r>
          </a:p>
        </p:txBody>
      </p:sp>
      <p:pic>
        <p:nvPicPr>
          <p:cNvPr id="30723" name="Picture 3" descr="http://www.estatevaults.com/bol/images/%20%20before%20and%20af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5916613" cy="40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</a:rPr>
              <a:t>Drug Use – Environmental  Issues  (Radiation)</a:t>
            </a:r>
          </a:p>
        </p:txBody>
      </p:sp>
    </p:spTree>
    <p:extLst>
      <p:ext uri="{BB962C8B-B14F-4D97-AF65-F5344CB8AC3E}">
        <p14:creationId xmlns:p14="http://schemas.microsoft.com/office/powerpoint/2010/main" val="42603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295400"/>
          </a:xfrm>
        </p:spPr>
        <p:txBody>
          <a:bodyPr/>
          <a:lstStyle/>
          <a:p>
            <a:r>
              <a:rPr lang="en-US" altLang="en-US" sz="4000" b="1"/>
              <a:t>Negative Externality:</a:t>
            </a:r>
            <a:r>
              <a:rPr lang="en-US" altLang="en-US" sz="4800"/>
              <a:t>  </a:t>
            </a:r>
            <a:br>
              <a:rPr lang="en-US" altLang="en-US" sz="4800"/>
            </a:br>
            <a:r>
              <a:rPr lang="en-US" altLang="en-US" sz="3600"/>
              <a:t>a harmful side effect of economic activity</a:t>
            </a:r>
          </a:p>
        </p:txBody>
      </p:sp>
      <p:pic>
        <p:nvPicPr>
          <p:cNvPr id="20485" name="Picture 5" descr="http://www.pbs.org/wnet/wideangle/shows/global/images/phot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00208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http://static.flickr.com/36/84475641_f96c5b84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2672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648200" y="54864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Pollution</a:t>
            </a:r>
          </a:p>
        </p:txBody>
      </p:sp>
    </p:spTree>
    <p:extLst>
      <p:ext uri="{BB962C8B-B14F-4D97-AF65-F5344CB8AC3E}">
        <p14:creationId xmlns:p14="http://schemas.microsoft.com/office/powerpoint/2010/main" val="12576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u="sng" dirty="0" smtClean="0"/>
              <a:t>CLOSURE: EXTERNALITIES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648200"/>
            <a:ext cx="4419600" cy="222700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POSITIVE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31890" y="4572000"/>
            <a:ext cx="471211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NEGATIVE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DIRECTIONS: </a:t>
            </a:r>
            <a:r>
              <a:rPr lang="en-US" sz="2400" dirty="0">
                <a:solidFill>
                  <a:srgbClr val="000000"/>
                </a:solidFill>
              </a:rPr>
              <a:t> Create a list of the positive and negative externalities 	of the scenario below.</a:t>
            </a:r>
            <a:endParaRPr lang="en-US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SCENARIO</a:t>
            </a:r>
            <a:r>
              <a:rPr lang="en-US" sz="2400" dirty="0">
                <a:solidFill>
                  <a:srgbClr val="000000"/>
                </a:solidFill>
              </a:rPr>
              <a:t>: The city of Ceres is deciding to purchase an abandoned 	building and the surrounding land.  The city wants to destroy the 	structure and turn the land into a recreational park for city 	dwellers, complete with baseball fields, basketball courts, tennis 	courts, a swimming pool, and a bicycle path.  Some of the city 	leaders support the plan and others condemn it.  Work with your 	pod to speculate on both sides of why some feel it is a good idea, 	and others feel it is not a good idea.</a:t>
            </a:r>
          </a:p>
        </p:txBody>
      </p:sp>
    </p:spTree>
    <p:extLst>
      <p:ext uri="{BB962C8B-B14F-4D97-AF65-F5344CB8AC3E}">
        <p14:creationId xmlns:p14="http://schemas.microsoft.com/office/powerpoint/2010/main" val="16526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249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12_TP030004031</vt:lpstr>
      <vt:lpstr>13_TP030004031</vt:lpstr>
      <vt:lpstr>Default Design</vt:lpstr>
      <vt:lpstr>Friday September 12, 2014 Mr. Goblirsch – Economics</vt:lpstr>
      <vt:lpstr>Article #1 Homework</vt:lpstr>
      <vt:lpstr>Section 3:  Providing Public Goods</vt:lpstr>
      <vt:lpstr>PUBLIC GOODS</vt:lpstr>
      <vt:lpstr>Positive Externalities  a beneficial side effect of economic activity</vt:lpstr>
      <vt:lpstr>Negative Externality:    _____________________________________________</vt:lpstr>
      <vt:lpstr>Negative Externality:   a harmful side effect of economic activity</vt:lpstr>
      <vt:lpstr>CLOSURE: EXTERNALITIES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September 12, 2014 Mr. Goblirsch – Economics</dc:title>
  <dc:creator>cgoblirsch</dc:creator>
  <cp:lastModifiedBy>cgoblirsch</cp:lastModifiedBy>
  <cp:revision>6</cp:revision>
  <dcterms:created xsi:type="dcterms:W3CDTF">2014-09-12T14:10:12Z</dcterms:created>
  <dcterms:modified xsi:type="dcterms:W3CDTF">2014-09-12T21:37:49Z</dcterms:modified>
</cp:coreProperties>
</file>