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89" r:id="rId2"/>
    <p:sldId id="293" r:id="rId3"/>
    <p:sldId id="294" r:id="rId4"/>
    <p:sldId id="295" r:id="rId5"/>
    <p:sldId id="292" r:id="rId6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September 17,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Analyze the concept of externalities of an economic decision and review for the Unit 1 test.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 3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b="1" dirty="0" smtClean="0">
                <a:solidFill>
                  <a:srgbClr val="FF0000"/>
                </a:solidFill>
              </a:rPr>
              <a:t>, 5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, &amp; 6th Periods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Government &amp; the Highway System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GUIDED PRACTICE: Annotating an Article on Externalities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Review for TOMORROW’s Unit Test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***PERIOD 3, 5, &amp; 6: Unit 1 Test – Chapters 1-3 &amp;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Ch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8 TOMORROW***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6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Government &amp; the Highway System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Read P. 71 “Government and the Interstate Highway System”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Why was it inefficient to leave highway construction to individual states?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Why do you think it took Congress so long to authorize funds for highway construction?</a:t>
            </a:r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sz="3600" b="1" u="sng" dirty="0" smtClean="0"/>
              <a:t>STRUCTURED ACADEMIC DISCUSSION</a:t>
            </a:r>
            <a:br>
              <a:rPr lang="en-US" sz="3600" b="1" u="sng" dirty="0" smtClean="0"/>
            </a:br>
            <a:r>
              <a:rPr lang="en-US" sz="3600" b="1" dirty="0" smtClean="0"/>
              <a:t>Prior Knowledge</a:t>
            </a:r>
            <a:endParaRPr lang="en-US" sz="36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r>
              <a:rPr lang="en-US" dirty="0" smtClean="0"/>
              <a:t>Recall the term externality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38600" y="1676400"/>
            <a:ext cx="5105400" cy="4525963"/>
          </a:xfrm>
        </p:spPr>
        <p:txBody>
          <a:bodyPr/>
          <a:lstStyle/>
          <a:p>
            <a:r>
              <a:rPr lang="en-US" dirty="0" smtClean="0"/>
              <a:t>What are some of the positive externalities of the Interstate Highway System we just read about?</a:t>
            </a:r>
          </a:p>
          <a:p>
            <a:endParaRPr lang="en-US" dirty="0"/>
          </a:p>
          <a:p>
            <a:r>
              <a:rPr lang="en-US" dirty="0" smtClean="0"/>
              <a:t>What are some of the negative externalities of the Interstate Highway System we just read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sz="3600" b="1" u="sng" dirty="0" smtClean="0"/>
              <a:t>GUIDED PRACTICE</a:t>
            </a:r>
            <a:br>
              <a:rPr lang="en-US" sz="3600" b="1" u="sng" dirty="0" smtClean="0"/>
            </a:br>
            <a:r>
              <a:rPr lang="en-US" sz="3600" b="1" dirty="0" smtClean="0"/>
              <a:t>Annotating</a:t>
            </a:r>
            <a:endParaRPr lang="en-US" sz="36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 you read through the article, use the Close Reading handout to annotate the text.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62400" y="1295400"/>
            <a:ext cx="5181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WHAT YOU ARE </a:t>
            </a:r>
          </a:p>
          <a:p>
            <a:pPr marL="0" indent="0" algn="ctr">
              <a:buNone/>
            </a:pPr>
            <a:r>
              <a:rPr lang="en-US" b="1" dirty="0" smtClean="0"/>
              <a:t>LOOKING FOR: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Economic concepts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What’s the authors claim?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Externalities the author discusses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 you agree or disagree with the authors claims?</a:t>
            </a:r>
          </a:p>
        </p:txBody>
      </p:sp>
    </p:spTree>
    <p:extLst>
      <p:ext uri="{BB962C8B-B14F-4D97-AF65-F5344CB8AC3E}">
        <p14:creationId xmlns:p14="http://schemas.microsoft.com/office/powerpoint/2010/main" val="136797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0000">
              <a:schemeClr val="bg1">
                <a:lumMod val="95000"/>
              </a:schemeClr>
            </a:gs>
            <a:gs pos="40000">
              <a:schemeClr val="bg1">
                <a:lumMod val="85000"/>
              </a:schemeClr>
            </a:gs>
            <a:gs pos="60000">
              <a:schemeClr val="bg1">
                <a:lumMod val="85000"/>
              </a:schemeClr>
            </a:gs>
            <a:gs pos="80000">
              <a:schemeClr val="bg1">
                <a:lumMod val="95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dirty="0" smtClean="0"/>
              <a:t>UNIT 1 TEST – Chapters 1-3 &amp;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5720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CHAPTER 1</a:t>
            </a:r>
          </a:p>
          <a:p>
            <a:r>
              <a:rPr lang="en-US" dirty="0" smtClean="0"/>
              <a:t>Scarcity</a:t>
            </a:r>
          </a:p>
          <a:p>
            <a:r>
              <a:rPr lang="en-US" dirty="0" smtClean="0"/>
              <a:t>Opportunity cost</a:t>
            </a:r>
          </a:p>
          <a:p>
            <a:r>
              <a:rPr lang="en-US" dirty="0" smtClean="0"/>
              <a:t>Incentives</a:t>
            </a:r>
          </a:p>
          <a:p>
            <a:r>
              <a:rPr lang="en-US" dirty="0" smtClean="0"/>
              <a:t>Entrepreneur</a:t>
            </a:r>
          </a:p>
          <a:p>
            <a:r>
              <a:rPr lang="en-US" dirty="0" smtClean="0"/>
              <a:t>Factors of Production</a:t>
            </a:r>
          </a:p>
          <a:p>
            <a:r>
              <a:rPr lang="en-US" dirty="0" smtClean="0"/>
              <a:t>Production Possibilities Curve</a:t>
            </a:r>
          </a:p>
          <a:p>
            <a:pPr marL="0" indent="0">
              <a:buNone/>
            </a:pPr>
            <a:r>
              <a:rPr lang="en-US" b="1" u="sng" dirty="0" smtClean="0"/>
              <a:t>CHAPTER 3</a:t>
            </a:r>
            <a:endParaRPr lang="en-US" b="1" u="sng" dirty="0"/>
          </a:p>
          <a:p>
            <a:r>
              <a:rPr lang="en-US" dirty="0" smtClean="0"/>
              <a:t>Competition</a:t>
            </a:r>
          </a:p>
          <a:p>
            <a:r>
              <a:rPr lang="en-US" dirty="0" smtClean="0"/>
              <a:t>Public goods</a:t>
            </a:r>
          </a:p>
          <a:p>
            <a:r>
              <a:rPr lang="en-US" dirty="0" smtClean="0"/>
              <a:t>Externality</a:t>
            </a:r>
          </a:p>
          <a:p>
            <a:pPr lvl="0"/>
            <a:r>
              <a:rPr lang="en-US" dirty="0"/>
              <a:t>Free Rider</a:t>
            </a:r>
          </a:p>
          <a:p>
            <a:pPr lvl="0"/>
            <a:r>
              <a:rPr lang="en-US" dirty="0" smtClean="0"/>
              <a:t>Role </a:t>
            </a:r>
            <a:r>
              <a:rPr lang="en-US" dirty="0"/>
              <a:t>of government</a:t>
            </a:r>
          </a:p>
          <a:p>
            <a:pPr lvl="1"/>
            <a:r>
              <a:rPr lang="en-US" sz="2500" dirty="0"/>
              <a:t>Public safety &amp; health</a:t>
            </a:r>
          </a:p>
          <a:p>
            <a:pPr lvl="1"/>
            <a:r>
              <a:rPr lang="en-US" sz="2500" dirty="0"/>
              <a:t>Safety </a:t>
            </a:r>
            <a:r>
              <a:rPr lang="en-US" sz="2500" dirty="0" smtClean="0"/>
              <a:t>Net</a:t>
            </a:r>
            <a:endParaRPr lang="en-US" sz="2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609600"/>
            <a:ext cx="45720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CHAPTER 2</a:t>
            </a:r>
          </a:p>
          <a:p>
            <a:r>
              <a:rPr lang="en-US" dirty="0" smtClean="0"/>
              <a:t>Impact of Technology</a:t>
            </a:r>
          </a:p>
          <a:p>
            <a:r>
              <a:rPr lang="en-US" dirty="0" smtClean="0"/>
              <a:t>Specialization</a:t>
            </a:r>
          </a:p>
          <a:p>
            <a:r>
              <a:rPr lang="en-US" dirty="0" smtClean="0"/>
              <a:t>Free Market advantages</a:t>
            </a:r>
          </a:p>
          <a:p>
            <a:r>
              <a:rPr lang="en-US" dirty="0" smtClean="0"/>
              <a:t>Centrally Planned characteristics</a:t>
            </a:r>
          </a:p>
          <a:p>
            <a:r>
              <a:rPr lang="en-US" dirty="0" smtClean="0"/>
              <a:t>Factor &amp; Product market</a:t>
            </a:r>
          </a:p>
          <a:p>
            <a:r>
              <a:rPr lang="en-US" dirty="0" smtClean="0"/>
              <a:t>3 Economic Questions</a:t>
            </a:r>
          </a:p>
          <a:p>
            <a:r>
              <a:rPr lang="en-US" dirty="0" smtClean="0"/>
              <a:t>Why is the “customer always right”?</a:t>
            </a:r>
          </a:p>
          <a:p>
            <a:pPr marL="0" indent="0">
              <a:buNone/>
            </a:pPr>
            <a:r>
              <a:rPr lang="en-US" b="1" u="sng" dirty="0" smtClean="0"/>
              <a:t>CHAPTER 8</a:t>
            </a:r>
            <a:endParaRPr lang="en-US" b="1" u="sng" dirty="0"/>
          </a:p>
          <a:p>
            <a:r>
              <a:rPr lang="en-US" dirty="0" smtClean="0"/>
              <a:t>Sole proprietorship</a:t>
            </a:r>
          </a:p>
          <a:p>
            <a:r>
              <a:rPr lang="en-US" dirty="0" smtClean="0"/>
              <a:t>Partnership</a:t>
            </a:r>
          </a:p>
          <a:p>
            <a:r>
              <a:rPr lang="en-US" dirty="0" smtClean="0"/>
              <a:t>Corporation</a:t>
            </a:r>
          </a:p>
          <a:p>
            <a:r>
              <a:rPr lang="en-US" dirty="0" smtClean="0"/>
              <a:t>Franchise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66690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</a:rPr>
              <a:t>ESSAY QUESTION</a:t>
            </a:r>
            <a:r>
              <a:rPr lang="en-US" dirty="0" smtClean="0">
                <a:solidFill>
                  <a:prstClr val="black"/>
                </a:solidFill>
              </a:rPr>
              <a:t>: Describe the economic system of the United States.</a:t>
            </a: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		- Free Market characteristics</a:t>
            </a: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		- Role of the entrepreneurs</a:t>
            </a: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		- Role the American Government plays</a:t>
            </a:r>
          </a:p>
        </p:txBody>
      </p:sp>
    </p:spTree>
    <p:extLst>
      <p:ext uri="{BB962C8B-B14F-4D97-AF65-F5344CB8AC3E}">
        <p14:creationId xmlns:p14="http://schemas.microsoft.com/office/powerpoint/2010/main" val="2102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September 17,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Identify key foundational economic concepts.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 </a:t>
            </a: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Period ONLY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No WARM-UP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ASSESSMENT: Unit 1 Test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IF YOU FINISH EARLY: Work on DOW Stock Simulation for Week 4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***PERIOD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: Unit 1 Test – Chapters 1-3 &amp;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Ch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8 TODAY***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6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No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***2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Prepare to take Unit 1 Test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Pass your Economics Notebook forward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Take everything off of your desk except a pencil and a piece of binder paper</a:t>
            </a:r>
          </a:p>
        </p:txBody>
      </p:sp>
    </p:spTree>
    <p:extLst>
      <p:ext uri="{BB962C8B-B14F-4D97-AF65-F5344CB8AC3E}">
        <p14:creationId xmlns:p14="http://schemas.microsoft.com/office/powerpoint/2010/main" val="14903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2521</TotalTime>
  <Words>415</Words>
  <Application>Microsoft Office PowerPoint</Application>
  <PresentationFormat>On-screen Show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12_TP030004031</vt:lpstr>
      <vt:lpstr>Wednesday September 17, 2014 Mr. Goblirsch – Economics</vt:lpstr>
      <vt:lpstr>STRUCTURED ACADEMIC DISCUSSION Prior Knowledge</vt:lpstr>
      <vt:lpstr>GUIDED PRACTICE Annotating</vt:lpstr>
      <vt:lpstr>UNIT 1 TEST – Chapters 1-3 &amp; 8</vt:lpstr>
      <vt:lpstr>Wednesday September 17, 2014 Mr. Goblirsch – Economics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Clinton Goblirsch</cp:lastModifiedBy>
  <cp:revision>66</cp:revision>
  <cp:lastPrinted>2014-09-04T13:38:36Z</cp:lastPrinted>
  <dcterms:created xsi:type="dcterms:W3CDTF">2014-08-15T02:55:38Z</dcterms:created>
  <dcterms:modified xsi:type="dcterms:W3CDTF">2014-09-18T03:32:38Z</dcterms:modified>
</cp:coreProperties>
</file>