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handoutMasterIdLst>
    <p:handoutMasterId r:id="rId9"/>
  </p:handoutMasterIdLst>
  <p:sldIdLst>
    <p:sldId id="259" r:id="rId4"/>
    <p:sldId id="260" r:id="rId5"/>
    <p:sldId id="262" r:id="rId6"/>
    <p:sldId id="263" r:id="rId7"/>
    <p:sldId id="264" r:id="rId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6B556D-4502-4110-B1FD-C7DAC0FD92B4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0B0C91-D51C-4AD1-942C-455A929F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6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8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0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1ADFE-004D-458E-BB2A-4F9D91FDEF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2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F75E-D915-48F7-AA5F-6F5C8CC739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6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40575-C64F-4347-878C-90D2FDFBE3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0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E5717-887A-45E3-AD9E-D94F985C4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9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949C-8131-4706-945E-0F5D1AB388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2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7795-8BE2-4D08-A67D-51FCBB4B91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34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CF520-3FB9-4A4B-99EA-22583E7949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8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2B80D-C22B-443D-A3A3-FF11D82379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2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6E41-BC32-43CD-B4EC-3BA0E6E46A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6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E8269-280B-4909-8A6A-1871ED0A17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9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684BD-C4B4-412D-AA42-E19D193496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63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1ADFE-004D-458E-BB2A-4F9D91FDEF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8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F75E-D915-48F7-AA5F-6F5C8CC739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48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40575-C64F-4347-878C-90D2FDFBE3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33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E5717-887A-45E3-AD9E-D94F985C4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3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949C-8131-4706-945E-0F5D1AB388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7795-8BE2-4D08-A67D-51FCBB4B91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1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CF520-3FB9-4A4B-99EA-22583E7949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6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3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2B80D-C22B-443D-A3A3-FF11D82379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74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6E41-BC32-43CD-B4EC-3BA0E6E46A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85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E8269-280B-4909-8A6A-1871ED0A17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2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684BD-C4B4-412D-AA42-E19D193496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0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9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1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3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1D4713-C1A1-44DE-A1B3-BE0D481AE05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5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1D4713-C1A1-44DE-A1B3-BE0D481AE05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Friday September 19,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Describe the background and uses of money.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Tax </a:t>
            </a:r>
            <a:r>
              <a:rPr lang="en-US" sz="2000" dirty="0" smtClean="0"/>
              <a:t>Day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CONCEPT: $Money</a:t>
            </a:r>
            <a:r>
              <a:rPr lang="en-US" sz="2000" dirty="0" smtClean="0"/>
              <a:t>$</a:t>
            </a:r>
            <a:endParaRPr lang="en-US" sz="20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VIDEO: A World of </a:t>
            </a:r>
            <a:r>
              <a:rPr lang="en-US" sz="2000" dirty="0" smtClean="0">
                <a:solidFill>
                  <a:prstClr val="black"/>
                </a:solidFill>
              </a:rPr>
              <a:t>Money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ACTIVITY: Dollar </a:t>
            </a:r>
            <a:r>
              <a:rPr lang="en-US" sz="2000" dirty="0" smtClean="0">
                <a:solidFill>
                  <a:prstClr val="black"/>
                </a:solidFill>
              </a:rPr>
              <a:t>Assignment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***Computer Lab on Monday***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*****Business Projects DUE SEPTEMBER 30</a:t>
            </a:r>
            <a:r>
              <a:rPr lang="en-US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*****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Tax Day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Take out your Weekly Time Sheet.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Complete the tax form for this week’s pay check. (Check with your partner to make sure it’s accurate)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Make your weekly deposit in your Account. (I will be coming around to stamp your account forms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0433118"/>
          <p:cNvPicPr>
            <a:picLocks noChangeAspect="1" noChangeArrowheads="1"/>
          </p:cNvPicPr>
          <p:nvPr/>
        </p:nvPicPr>
        <p:blipFill>
          <a:blip r:embed="rId2">
            <a:lum bright="3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0"/>
            <a:ext cx="7620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3800" b="1" i="1" dirty="0" smtClean="0"/>
              <a:t>$$$</a:t>
            </a:r>
          </a:p>
          <a:p>
            <a:pPr>
              <a:lnSpc>
                <a:spcPct val="90000"/>
              </a:lnSpc>
            </a:pPr>
            <a:r>
              <a:rPr lang="en-US" altLang="en-US" sz="13800" b="1" i="1" dirty="0" smtClean="0"/>
              <a:t>Money</a:t>
            </a:r>
          </a:p>
          <a:p>
            <a:pPr>
              <a:lnSpc>
                <a:spcPct val="90000"/>
              </a:lnSpc>
            </a:pPr>
            <a:r>
              <a:rPr lang="en-US" altLang="en-US" sz="13800" b="1" i="1" dirty="0" smtClean="0"/>
              <a:t>$$$</a:t>
            </a:r>
            <a:endParaRPr lang="en-US" altLang="en-US" sz="13800" b="1" i="1" dirty="0"/>
          </a:p>
        </p:txBody>
      </p:sp>
    </p:spTree>
    <p:extLst>
      <p:ext uri="{BB962C8B-B14F-4D97-AF65-F5344CB8AC3E}">
        <p14:creationId xmlns:p14="http://schemas.microsoft.com/office/powerpoint/2010/main" val="4113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043311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2" y="274638"/>
            <a:ext cx="914292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5400" kern="0" dirty="0" smtClean="0">
                <a:solidFill>
                  <a:srgbClr val="00FF00"/>
                </a:solidFill>
              </a:rPr>
              <a:t>Three Uses of Money</a:t>
            </a:r>
            <a:endParaRPr lang="en-US" altLang="en-US" sz="5400" kern="0" dirty="0">
              <a:solidFill>
                <a:srgbClr val="00FF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3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altLang="en-US" sz="4400" kern="0" dirty="0" smtClean="0">
                <a:solidFill>
                  <a:srgbClr val="00FF00"/>
                </a:solidFill>
              </a:rPr>
              <a:t>Medium of Exchange</a:t>
            </a:r>
          </a:p>
          <a:p>
            <a:pPr lvl="1" algn="l"/>
            <a:r>
              <a:rPr lang="en-US" altLang="en-US" sz="3200" kern="0" dirty="0" smtClean="0">
                <a:solidFill>
                  <a:srgbClr val="00FF00"/>
                </a:solidFill>
              </a:rPr>
              <a:t>Replaces Barter System</a:t>
            </a:r>
          </a:p>
          <a:p>
            <a:pPr lvl="1" algn="l"/>
            <a:r>
              <a:rPr lang="en-US" altLang="en-US" sz="3200" kern="0" dirty="0" smtClean="0">
                <a:solidFill>
                  <a:srgbClr val="00FF00"/>
                </a:solidFill>
              </a:rPr>
              <a:t>Value determined by exchange of G &amp; S</a:t>
            </a:r>
          </a:p>
          <a:p>
            <a:pPr algn="l"/>
            <a:r>
              <a:rPr lang="en-US" altLang="en-US" sz="4400" kern="0" dirty="0" smtClean="0">
                <a:solidFill>
                  <a:srgbClr val="00FF00"/>
                </a:solidFill>
              </a:rPr>
              <a:t>Unit of Account</a:t>
            </a:r>
          </a:p>
          <a:p>
            <a:pPr lvl="1" algn="l"/>
            <a:r>
              <a:rPr lang="en-US" altLang="en-US" sz="3200" kern="0" dirty="0" smtClean="0">
                <a:solidFill>
                  <a:srgbClr val="00FF00"/>
                </a:solidFill>
              </a:rPr>
              <a:t>Compares Value of goods</a:t>
            </a:r>
          </a:p>
          <a:p>
            <a:pPr algn="l"/>
            <a:r>
              <a:rPr lang="en-US" altLang="en-US" sz="4400" kern="0" dirty="0" smtClean="0">
                <a:solidFill>
                  <a:srgbClr val="00FF00"/>
                </a:solidFill>
              </a:rPr>
              <a:t>Store of Value</a:t>
            </a:r>
          </a:p>
          <a:p>
            <a:pPr lvl="1" algn="l"/>
            <a:r>
              <a:rPr lang="en-US" altLang="en-US" sz="3200" kern="0" dirty="0" smtClean="0">
                <a:solidFill>
                  <a:srgbClr val="00FF00"/>
                </a:solidFill>
              </a:rPr>
              <a:t>Savings &amp; Wealth</a:t>
            </a:r>
            <a:endParaRPr lang="en-US" altLang="en-US" sz="3200" kern="0" dirty="0">
              <a:solidFill>
                <a:srgbClr val="00FF00"/>
              </a:solidFill>
            </a:endParaRPr>
          </a:p>
        </p:txBody>
      </p:sp>
      <p:pic>
        <p:nvPicPr>
          <p:cNvPr id="10" name="Picture 4" descr="Key to 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1"/>
            <a:ext cx="3124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u="sng" smtClean="0"/>
              <a:t>A World of Money Questions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6248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What were sheep, seashells, and salt all once used for?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What is the simplest form of trade?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What are some problems with using farm animals as medium of exchange?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Where, when, and how did gold &amp; silver coins first come into use?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What was the role of money in ancient Greece?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How and why did Roman emperors inflate their currency?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How did the fall of the Rome affect trade?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Who invented paper money?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How are prices determined?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smtClean="0"/>
              <a:t>How do modern governments cause inflation?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2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b="1" u="sng" dirty="0" smtClean="0"/>
              <a:t>$ Dollar Assignment $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51054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SUPPLIES NEEDED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White Paper, Ruler, colored pencils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DIRECTIONS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dirty="0" smtClean="0"/>
              <a:t>Give the $10 dollar bill a makeover.  You must keep the denomination, serial number and Federal Reserve stamp in the same areas.</a:t>
            </a:r>
          </a:p>
          <a:p>
            <a:pPr lvl="1"/>
            <a:r>
              <a:rPr lang="en-US" dirty="0" smtClean="0"/>
              <a:t>Size, Graphics and material are up to you.</a:t>
            </a:r>
          </a:p>
          <a:p>
            <a:pPr lvl="1"/>
            <a:r>
              <a:rPr lang="en-US" i="1" dirty="0" smtClean="0"/>
              <a:t>Envision, Be </a:t>
            </a:r>
            <a:r>
              <a:rPr lang="en-US" i="1" dirty="0"/>
              <a:t>C</a:t>
            </a:r>
            <a:r>
              <a:rPr lang="en-US" i="1" dirty="0" smtClean="0"/>
              <a:t>reative, Sketch</a:t>
            </a:r>
          </a:p>
          <a:p>
            <a:pPr lvl="1"/>
            <a:r>
              <a:rPr lang="en-US" dirty="0" smtClean="0"/>
              <a:t>We will vote on a class winner</a:t>
            </a:r>
          </a:p>
          <a:p>
            <a:pPr lvl="1"/>
            <a:r>
              <a:rPr lang="en-US" dirty="0" smtClean="0"/>
              <a:t>Winner will receive a $250 bonus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DUE FRIDAY SEPTEMBER </a:t>
            </a:r>
            <a:r>
              <a:rPr lang="en-US" b="1" dirty="0" smtClean="0">
                <a:solidFill>
                  <a:prstClr val="black"/>
                </a:solidFill>
              </a:rPr>
              <a:t>26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0"/>
            <a:ext cx="4267200" cy="3581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45720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95800"/>
            <a:ext cx="4572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47730"/>
      </p:ext>
    </p:extLst>
  </p:cSld>
  <p:clrMapOvr>
    <a:masterClrMapping/>
  </p:clrMapOvr>
</p:sld>
</file>

<file path=ppt/theme/theme1.xml><?xml version="1.0" encoding="utf-8"?>
<a:theme xmlns:a="http://schemas.openxmlformats.org/drawingml/2006/main" name="13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333</Words>
  <Application>Microsoft Office PowerPoint</Application>
  <PresentationFormat>On-screen Show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13_TP030004031</vt:lpstr>
      <vt:lpstr>Default Design</vt:lpstr>
      <vt:lpstr>1_Default Design</vt:lpstr>
      <vt:lpstr>Friday September 19, 2014 Mr. Goblirsch – Economics</vt:lpstr>
      <vt:lpstr>PowerPoint Presentation</vt:lpstr>
      <vt:lpstr>PowerPoint Presentation</vt:lpstr>
      <vt:lpstr>PowerPoint Presentation</vt:lpstr>
      <vt:lpstr>$ Dollar Assignment $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September 19, 2014 Mr. Goblirsch – Economics</dc:title>
  <dc:creator>Clinton Goblirsch</dc:creator>
  <cp:lastModifiedBy>cgoblirsch</cp:lastModifiedBy>
  <cp:revision>5</cp:revision>
  <cp:lastPrinted>2014-09-19T14:01:52Z</cp:lastPrinted>
  <dcterms:created xsi:type="dcterms:W3CDTF">2014-09-19T05:27:43Z</dcterms:created>
  <dcterms:modified xsi:type="dcterms:W3CDTF">2014-09-19T14:15:20Z</dcterms:modified>
</cp:coreProperties>
</file>