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89" r:id="rId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September </a:t>
            </a:r>
            <a:r>
              <a:rPr lang="en-US" altLang="en-US" b="1" dirty="0" smtClean="0">
                <a:solidFill>
                  <a:srgbClr val="FF0000"/>
                </a:solidFill>
              </a:rPr>
              <a:t>22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Simulate creating a business.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Log-In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Review Business Project Directions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Begin Working on Business Project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Raise your hand if you have a question or need help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Business Project DUE TUESDAY SEPT 30</a:t>
            </a:r>
            <a:r>
              <a:rPr lang="en-US" sz="20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*****4</a:t>
            </a:r>
            <a:r>
              <a:rPr lang="en-US" sz="20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PERIOD ONLY: Back in Comp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</a:rPr>
              <a:t>Lab TOMORROW*****</a:t>
            </a:r>
            <a:endParaRPr 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Log-In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***2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Log-In to a Computer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83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12_TP030004031</vt:lpstr>
      <vt:lpstr>Monday September 22, 2014 Mr. Goblirsch –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50</cp:revision>
  <cp:lastPrinted>2014-09-04T13:38:36Z</cp:lastPrinted>
  <dcterms:created xsi:type="dcterms:W3CDTF">2014-08-15T02:55:38Z</dcterms:created>
  <dcterms:modified xsi:type="dcterms:W3CDTF">2014-09-22T15:49:19Z</dcterms:modified>
</cp:coreProperties>
</file>