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0" r:id="rId4"/>
    <p:sldMasterId id="2147483712" r:id="rId5"/>
  </p:sldMasterIdLst>
  <p:sldIdLst>
    <p:sldId id="265" r:id="rId6"/>
    <p:sldId id="264" r:id="rId7"/>
    <p:sldId id="257" r:id="rId8"/>
    <p:sldId id="258" r:id="rId9"/>
    <p:sldId id="259" r:id="rId10"/>
    <p:sldId id="260" r:id="rId11"/>
    <p:sldId id="268" r:id="rId12"/>
    <p:sldId id="261" r:id="rId13"/>
    <p:sldId id="266" r:id="rId14"/>
    <p:sldId id="269" r:id="rId15"/>
    <p:sldId id="270" r:id="rId16"/>
    <p:sldId id="26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68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68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</p:grp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67E41A-24C0-4289-9726-2037018E95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96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4229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9" grpId="0"/>
      <p:bldP spid="768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3622C-F11C-43F0-9B16-9401FE90AB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659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BD44C4-3A45-488C-84B3-5D54C52217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573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9AFC34-5C3E-4945-973B-6919AB671B2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4467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850872-1714-4C5A-B4B8-35148D9B04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7610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68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68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</p:grp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67E41A-24C0-4289-9726-2037018E95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96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007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9" grpId="0"/>
      <p:bldP spid="768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BF81F-8CC3-4A79-9B81-AC0936C374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3575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91EA22-677E-454C-8128-F913D9923A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8156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4216E-AD64-4A37-B5A7-8846527E38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4394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53E145-E85E-4B01-8E01-6B81CABDB8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1843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01B73-6AB3-4A94-84B1-91C17E73C1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496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BF81F-8CC3-4A79-9B81-AC0936C374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5142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3B51C8-7380-475B-804B-BFBE189667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4835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12211C-4243-4E45-BD35-C99BD7BEA7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0299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9C632-9D95-4A31-8FD8-6E29CE2C9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939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3622C-F11C-43F0-9B16-9401FE90AB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6348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BD44C4-3A45-488C-84B3-5D54C52217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0654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9AFC34-5C3E-4945-973B-6919AB671B2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1488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850872-1714-4C5A-B4B8-35148D9B04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2830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1BDEF15-834E-408E-93B3-186D65E247FE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093871-AFA1-410B-B382-40983292D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15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C4F5694-2BBF-40BB-B561-5FD1DBDB4BF3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C6E6E29-53C6-4E60-B30F-6B0F545B4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84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77C7929-C37B-46C5-8497-9E2FB392971C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3493818-6AC0-4274-BCC7-3CCC0F6AD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91EA22-677E-454C-8128-F913D9923A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41752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1080EA5-78E0-4FD4-98D2-FA35347FDA8A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D2BE34A-C069-41A8-AB1B-C1E2E3FB5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4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85AC9D-DA61-4931-9319-2C3A7A1F2738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6A1F428-78CE-4DCF-88A4-C4D805085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86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57E5F53-E94B-4972-8091-7CB69F42E89A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F74888-243F-4FE8-960E-CDBA0FD23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1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F865F1E-2521-4669-9FDB-F4E6FA811730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20A2F14-9C3C-4BF6-A514-EC763EA5C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955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12D1F6-9A67-472F-965F-515FBE02769F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67C973F-9277-4609-A627-F359B40BA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98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7D99983-3C8D-41FC-81FB-FDDFE1A587A3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A433D2D-D8EC-46CD-8D74-377D845DA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8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682AC27-D2D7-4A90-B1DE-82286AFD7DBF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1AC7475-C817-4267-8246-089970C29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46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B27C369-450E-4D7B-A33E-64CA965DED2E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B2134CB-9465-470D-AA3D-C4EC7C773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49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ECC3C-B4A2-4CA9-BC5B-AF1CC5262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4624D-B98E-46B4-9088-D73139ED5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4216E-AD64-4A37-B5A7-8846527E38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5848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D8708-1579-4C71-B9A4-0A5FD1B40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938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82B3-0FE7-4D46-89C2-E08E6943A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137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2F53-053E-44D1-9A6F-C04C7E50E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291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F6A4-220A-4879-A0C2-1619310CA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41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47D7A-7482-4511-9CA8-5F6CF2CD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118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9681C-A7E9-41A1-91A9-AF12E90A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3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46C4-007E-40AC-BB87-5F85C458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77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3E4A-B821-4D53-B1DB-29B64AA84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14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31C9-E854-415B-85D2-D1EC76F77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01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EAD7AB-C516-41AE-A07B-B0EF59DA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53E145-E85E-4B01-8E01-6B81CABDB8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05906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74BCE3-0418-4AC7-A79A-C8A15C673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86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C1F3B4-75D0-4B2B-A5A6-1F4D9F38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76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AE41EC-FF9F-4449-A428-991A4AAC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549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D17B1E-9D5A-46A0-AC44-762E2371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76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31D63C-BB1D-4624-9469-0CAC1F62D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535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78EEBC-FFB0-4316-944F-82D57A063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42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01DF94-81BD-4C8B-97AF-2000C2CA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261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BF281F-9586-44AE-9B35-BB512611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1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8496399-B385-4A82-BB87-65A4622B7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242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6E0E3D-4043-40F4-B687-40BDEDF6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6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01B73-6AB3-4A94-84B1-91C17E73C1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546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3B51C8-7380-475B-804B-BFBE189667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815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12211C-4243-4E45-BD35-C99BD7BEA7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3714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9C632-9D95-4A31-8FD8-6E29CE2C9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13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-9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C6628B-64DC-4D53-A74E-B546BB93D54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1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757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96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96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-9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C6628B-64DC-4D53-A74E-B546BB93D54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4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757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96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96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D9096D-0AA6-45B7-BCC4-8ED4985BE749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029752-A3F6-4D5D-A076-DD5A73915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D83D2B-3408-4EC9-A3C4-F4BEFBB9A6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ACCE9A-740D-4B18-86C5-FD30E0381B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6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September 24,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  <a:endParaRPr lang="en-US" sz="20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000" dirty="0" smtClean="0"/>
              <a:t>Identify the events that led directly to the beginning of the Civil War and which states seceded from the Union.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 </a:t>
            </a:r>
            <a:r>
              <a:rPr lang="en-US" sz="2000" dirty="0" smtClean="0"/>
              <a:t>Secession 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Southern Secession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READING: Civil War Begins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States Choose Sides Map</a:t>
            </a:r>
            <a:endParaRPr lang="en-US" sz="20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Secession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	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Write a paragraph journal entry on the topic below.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To secede means to formally withdraw from the nation.  If a state wanted to leave the United States of America, do you think that state should be allowed to withdraw or not?  Explain your reasoning.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69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1371600"/>
          </a:xfrm>
        </p:spPr>
        <p:txBody>
          <a:bodyPr/>
          <a:lstStyle/>
          <a:p>
            <a:r>
              <a:rPr lang="en-US" altLang="en-US" b="1" dirty="0" smtClean="0"/>
              <a:t>Civil War Begins Reading</a:t>
            </a:r>
            <a:endParaRPr lang="en-US" altLang="en-US" b="1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95582"/>
            <a:ext cx="4648200" cy="2819400"/>
          </a:xfrm>
        </p:spPr>
        <p:txBody>
          <a:bodyPr/>
          <a:lstStyle/>
          <a:p>
            <a:pPr marL="742950" indent="-74295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3600" dirty="0" smtClean="0"/>
              <a:t>Why didn’t the North just allow the Southern states to leave?</a:t>
            </a:r>
            <a:endParaRPr lang="en-US" altLang="en-US" sz="3600" dirty="0"/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South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endParaRPr lang="en-US" altLang="en-US" sz="2400" dirty="0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0" y="1600200"/>
            <a:ext cx="4495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-96" charset="2"/>
              <a:buChar char="¨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-96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Font typeface="+mj-lt"/>
              <a:buAutoNum type="arabicPeriod"/>
            </a:pPr>
            <a:r>
              <a:rPr lang="en-US" altLang="en-US" sz="3600" dirty="0" smtClean="0">
                <a:solidFill>
                  <a:srgbClr val="000000"/>
                </a:solidFill>
              </a:rPr>
              <a:t>Why did the Southern states secede?</a:t>
            </a:r>
          </a:p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Font typeface="+mj-lt"/>
              <a:buAutoNum type="arabicPeriod" startAt="3"/>
            </a:pPr>
            <a:endParaRPr lang="en-US" altLang="en-US" sz="3600" dirty="0" smtClean="0">
              <a:solidFill>
                <a:srgbClr val="000000"/>
              </a:solidFill>
            </a:endParaRPr>
          </a:p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Font typeface="+mj-lt"/>
              <a:buAutoNum type="arabicPeriod" startAt="3"/>
            </a:pPr>
            <a:r>
              <a:rPr lang="en-US" altLang="en-US" sz="3600" dirty="0" smtClean="0">
                <a:solidFill>
                  <a:srgbClr val="000000"/>
                </a:solidFill>
              </a:rPr>
              <a:t>ADVANTAGES</a:t>
            </a:r>
            <a:endParaRPr lang="en-US" altLang="en-US" sz="3600" dirty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3600" dirty="0" smtClean="0">
                <a:solidFill>
                  <a:srgbClr val="000000"/>
                </a:solidFill>
              </a:rPr>
              <a:t>North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7D"/>
                </a:solidFill>
              </a:rPr>
              <a:t>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636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1371600"/>
          </a:xfrm>
        </p:spPr>
        <p:txBody>
          <a:bodyPr/>
          <a:lstStyle/>
          <a:p>
            <a:r>
              <a:rPr lang="en-US" altLang="en-US" b="1" dirty="0" smtClean="0"/>
              <a:t>States Choose Sides Map</a:t>
            </a:r>
            <a:endParaRPr lang="en-US" altLang="en-US" b="1" dirty="0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-96" charset="2"/>
              <a:buChar char="¨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-96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None/>
            </a:pPr>
            <a:r>
              <a:rPr lang="en-US" altLang="en-US" sz="3600" dirty="0" smtClean="0">
                <a:solidFill>
                  <a:srgbClr val="000000"/>
                </a:solidFill>
              </a:rPr>
              <a:t>DIRECTIONS: Use the map on P. A-31 to help you complete the map.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None/>
            </a:pPr>
            <a:endParaRPr lang="en-US" altLang="en-US" sz="3600" dirty="0">
              <a:solidFill>
                <a:srgbClr val="000000"/>
              </a:solidFill>
            </a:endParaRP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None/>
            </a:pPr>
            <a:r>
              <a:rPr lang="en-US" altLang="en-US" sz="3600" dirty="0" smtClean="0">
                <a:solidFill>
                  <a:srgbClr val="000000"/>
                </a:solidFill>
              </a:rPr>
              <a:t>Write the name of each state</a:t>
            </a:r>
            <a:r>
              <a:rPr lang="en-US" altLang="en-US" sz="2400" dirty="0" smtClean="0">
                <a:solidFill>
                  <a:srgbClr val="000000"/>
                </a:solidFill>
              </a:rPr>
              <a:t> (abbreviation is ok)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None/>
            </a:pPr>
            <a:r>
              <a:rPr lang="en-US" altLang="en-US" sz="3600" dirty="0" smtClean="0">
                <a:solidFill>
                  <a:srgbClr val="000000"/>
                </a:solidFill>
              </a:rPr>
              <a:t>Color each of the following a different color:</a:t>
            </a:r>
          </a:p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AutoNum type="arabicParenR"/>
            </a:pPr>
            <a:r>
              <a:rPr lang="en-US" altLang="en-US" sz="3600" dirty="0" smtClean="0">
                <a:solidFill>
                  <a:srgbClr val="000000"/>
                </a:solidFill>
              </a:rPr>
              <a:t>Union States – Free States</a:t>
            </a:r>
          </a:p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AutoNum type="arabicParenR"/>
            </a:pPr>
            <a:r>
              <a:rPr lang="en-US" altLang="en-US" sz="3600" dirty="0" smtClean="0">
                <a:solidFill>
                  <a:srgbClr val="000000"/>
                </a:solidFill>
              </a:rPr>
              <a:t>Border States – Slave States that remained in the Union</a:t>
            </a:r>
          </a:p>
          <a:p>
            <a:pPr marL="742950" indent="-74295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AutoNum type="arabicParenR"/>
            </a:pPr>
            <a:r>
              <a:rPr lang="en-US" altLang="en-US" sz="3600" dirty="0" smtClean="0">
                <a:solidFill>
                  <a:srgbClr val="000000"/>
                </a:solidFill>
              </a:rPr>
              <a:t>Confederate States – Slave States that withdrew from the Union</a:t>
            </a:r>
            <a:endParaRPr lang="en-US" altLang="en-US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19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civilwar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82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457200"/>
            <a:ext cx="9086850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3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2667000"/>
          </a:xfrm>
        </p:spPr>
        <p:txBody>
          <a:bodyPr/>
          <a:lstStyle/>
          <a:p>
            <a:r>
              <a:rPr lang="en-US" altLang="en-US" sz="5400"/>
              <a:t>CHAPTER 4: THE UNION IN PERIL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572000"/>
            <a:ext cx="5791200" cy="1905000"/>
          </a:xfrm>
        </p:spPr>
        <p:txBody>
          <a:bodyPr/>
          <a:lstStyle/>
          <a:p>
            <a:pPr algn="ctr"/>
            <a:r>
              <a:rPr lang="en-US" altLang="en-US" sz="3600"/>
              <a:t>BEFORE, DURING AND AFTER THE CIVIL WAR 1850-1877</a:t>
            </a:r>
          </a:p>
        </p:txBody>
      </p:sp>
      <p:pic>
        <p:nvPicPr>
          <p:cNvPr id="49157" name="Picture 5" descr="Civil-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97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010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DRED SCOTT DECISION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5715000" cy="5334000"/>
          </a:xfrm>
        </p:spPr>
        <p:txBody>
          <a:bodyPr/>
          <a:lstStyle/>
          <a:p>
            <a:r>
              <a:rPr lang="en-US" altLang="en-US" sz="2400"/>
              <a:t>A major Supreme Court decision occurred when slave </a:t>
            </a:r>
            <a:r>
              <a:rPr lang="en-US" altLang="en-US" sz="2400">
                <a:solidFill>
                  <a:srgbClr val="FF0000"/>
                </a:solidFill>
              </a:rPr>
              <a:t>Dred Scott</a:t>
            </a:r>
            <a:r>
              <a:rPr lang="en-US" altLang="en-US" sz="2400"/>
              <a:t> was taken by his owner to </a:t>
            </a:r>
            <a:r>
              <a:rPr lang="en-US" altLang="en-US" sz="2400">
                <a:solidFill>
                  <a:srgbClr val="FF0000"/>
                </a:solidFill>
              </a:rPr>
              <a:t>free states</a:t>
            </a:r>
            <a:r>
              <a:rPr lang="en-US" altLang="en-US" sz="2400"/>
              <a:t> Illinois &amp; Wisconsin </a:t>
            </a:r>
          </a:p>
          <a:p>
            <a:r>
              <a:rPr lang="en-US" altLang="en-US" sz="2400"/>
              <a:t>Scott argued that made him a free man</a:t>
            </a:r>
          </a:p>
          <a:p>
            <a:r>
              <a:rPr lang="en-US" altLang="en-US" sz="2400"/>
              <a:t>Finally in 1857, the Court ruled against Dred Scott citing the Constitution’s </a:t>
            </a:r>
            <a:r>
              <a:rPr lang="en-US" altLang="en-US" sz="2400">
                <a:solidFill>
                  <a:srgbClr val="FF0000"/>
                </a:solidFill>
              </a:rPr>
              <a:t>protection of property</a:t>
            </a:r>
          </a:p>
          <a:p>
            <a:r>
              <a:rPr lang="en-US" altLang="en-US" sz="2400"/>
              <a:t>The decision increased tensions over slavery</a:t>
            </a:r>
          </a:p>
          <a:p>
            <a:r>
              <a:rPr lang="en-US" altLang="en-US" sz="2400" b="1" u="sng">
                <a:solidFill>
                  <a:srgbClr val="FF0000"/>
                </a:solidFill>
              </a:rPr>
              <a:t>Slavery would be able to spread to the western territories</a:t>
            </a:r>
          </a:p>
        </p:txBody>
      </p:sp>
      <p:pic>
        <p:nvPicPr>
          <p:cNvPr id="116744" name="Picture 8" descr="dred scot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1525" y="1828800"/>
            <a:ext cx="3292475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943600" y="60960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DRED SCOTT LOST HIS CHANCE AT FREEDOM</a:t>
            </a:r>
          </a:p>
        </p:txBody>
      </p:sp>
    </p:spTree>
    <p:extLst>
      <p:ext uri="{BB962C8B-B14F-4D97-AF65-F5344CB8AC3E}">
        <p14:creationId xmlns:p14="http://schemas.microsoft.com/office/powerpoint/2010/main" val="8590020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1860 PRESIDENTIAL ELECTION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r>
              <a:rPr lang="en-US" altLang="en-US"/>
              <a:t>Republicans nominated Abe Lincoln while the Democrats split </a:t>
            </a:r>
          </a:p>
          <a:p>
            <a:r>
              <a:rPr lang="en-US" altLang="en-US">
                <a:solidFill>
                  <a:schemeClr val="bg2"/>
                </a:solidFill>
              </a:rPr>
              <a:t>Lincoln won</a:t>
            </a:r>
            <a:r>
              <a:rPr lang="en-US" altLang="en-US"/>
              <a:t> the 1860 election with less than half the popular vote and no Southern electoral votes </a:t>
            </a:r>
          </a:p>
          <a:p>
            <a:r>
              <a:rPr lang="en-US" altLang="en-US"/>
              <a:t>The Southern states </a:t>
            </a:r>
            <a:r>
              <a:rPr lang="en-US" altLang="en-US" b="1">
                <a:solidFill>
                  <a:srgbClr val="FF0000"/>
                </a:solidFill>
              </a:rPr>
              <a:t>were not happy</a:t>
            </a:r>
          </a:p>
        </p:txBody>
      </p:sp>
      <p:pic>
        <p:nvPicPr>
          <p:cNvPr id="124934" name="Picture 6" descr="AbeLincoln2_B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524000"/>
            <a:ext cx="38862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5791200" y="64912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LINCOLN MEMORIAL</a:t>
            </a:r>
          </a:p>
        </p:txBody>
      </p:sp>
    </p:spTree>
    <p:extLst>
      <p:ext uri="{BB962C8B-B14F-4D97-AF65-F5344CB8AC3E}">
        <p14:creationId xmlns:p14="http://schemas.microsoft.com/office/powerpoint/2010/main" val="42596642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1371600"/>
          </a:xfrm>
        </p:spPr>
        <p:txBody>
          <a:bodyPr/>
          <a:lstStyle/>
          <a:p>
            <a:r>
              <a:rPr lang="en-US" altLang="en-US" b="1"/>
              <a:t>SOUTHERN SECESSION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600200"/>
            <a:ext cx="5943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Lincoln’s victory in 1860 election convinced Southerners that  they had to act quickly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2"/>
                </a:solidFill>
              </a:rPr>
              <a:t>South Carolina</a:t>
            </a:r>
            <a:r>
              <a:rPr lang="en-US" altLang="en-US" sz="2400"/>
              <a:t> was first, </a:t>
            </a:r>
            <a:r>
              <a:rPr lang="en-US" altLang="en-US" sz="2400">
                <a:solidFill>
                  <a:schemeClr val="bg2"/>
                </a:solidFill>
              </a:rPr>
              <a:t>seceding</a:t>
            </a:r>
            <a:r>
              <a:rPr lang="en-US" altLang="en-US" sz="2400"/>
              <a:t> from the union in December of 1860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Mississippi was next, then Florida, Alabama, Georgia, Louisiana, &amp; Texas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Southern delegates met in February, 1861 and formed the </a:t>
            </a:r>
            <a:r>
              <a:rPr lang="en-US" altLang="en-US" sz="2400" b="1" u="sng">
                <a:solidFill>
                  <a:schemeClr val="bg2"/>
                </a:solidFill>
              </a:rPr>
              <a:t>Confederate States</a:t>
            </a:r>
            <a:r>
              <a:rPr lang="en-US" altLang="en-US" sz="2400">
                <a:solidFill>
                  <a:schemeClr val="bg2"/>
                </a:solidFill>
              </a:rPr>
              <a:t>  </a:t>
            </a:r>
            <a:r>
              <a:rPr lang="en-US" altLang="en-US" sz="2400"/>
              <a:t>with </a:t>
            </a:r>
            <a:r>
              <a:rPr lang="en-US" altLang="en-US" sz="2400">
                <a:solidFill>
                  <a:srgbClr val="FF0000"/>
                </a:solidFill>
              </a:rPr>
              <a:t>Jefferson Davis</a:t>
            </a:r>
            <a:r>
              <a:rPr lang="en-US" altLang="en-US" sz="2400"/>
              <a:t> as President</a:t>
            </a:r>
          </a:p>
          <a:p>
            <a:pPr>
              <a:lnSpc>
                <a:spcPct val="90000"/>
              </a:lnSpc>
            </a:pPr>
            <a:r>
              <a:rPr lang="en-US" altLang="en-US" sz="2800" b="1" u="sng">
                <a:solidFill>
                  <a:srgbClr val="FF0000"/>
                </a:solidFill>
              </a:rPr>
              <a:t>Believed federal government was acting beyond it’s authority</a:t>
            </a:r>
          </a:p>
        </p:txBody>
      </p:sp>
      <p:pic>
        <p:nvPicPr>
          <p:cNvPr id="128008" name="Picture 8" descr="confedera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92275"/>
            <a:ext cx="3200400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186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3716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Structured Academic Discussion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Dred Scott Supreme Court case allowed _____________________.</a:t>
            </a:r>
          </a:p>
          <a:p>
            <a:endParaRPr lang="en-US" altLang="en-US"/>
          </a:p>
          <a:p>
            <a:r>
              <a:rPr lang="en-US" altLang="en-US"/>
              <a:t>The southern states seceded from the union because _________________ and formed the Confederate States of America.</a:t>
            </a:r>
          </a:p>
        </p:txBody>
      </p:sp>
    </p:spTree>
    <p:extLst>
      <p:ext uri="{BB962C8B-B14F-4D97-AF65-F5344CB8AC3E}">
        <p14:creationId xmlns:p14="http://schemas.microsoft.com/office/powerpoint/2010/main" val="3669916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1371600"/>
          </a:xfrm>
        </p:spPr>
        <p:txBody>
          <a:bodyPr/>
          <a:lstStyle/>
          <a:p>
            <a:r>
              <a:rPr lang="en-US" altLang="en-US" b="1"/>
              <a:t>Who were the “sides”?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86000"/>
            <a:ext cx="46482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/>
              <a:t>South</a:t>
            </a:r>
            <a:r>
              <a:rPr lang="en-US" alt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Confederacy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Confederate </a:t>
            </a:r>
            <a:r>
              <a:rPr lang="en-US" altLang="en-US" sz="2400" dirty="0"/>
              <a:t>States of America (CSA)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Rebels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Gray</a:t>
            </a:r>
            <a:r>
              <a:rPr lang="en-US" altLang="en-US" sz="2400" dirty="0"/>
              <a:t> uniforms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President Jefferson Davis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228600" y="2362200"/>
            <a:ext cx="4191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-96" charset="2"/>
              <a:buChar char="¨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-96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96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3600" dirty="0">
                <a:solidFill>
                  <a:srgbClr val="000000"/>
                </a:solidFill>
              </a:rPr>
              <a:t>North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Union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United </a:t>
            </a:r>
            <a:r>
              <a:rPr lang="en-US" altLang="en-US" sz="2400" dirty="0">
                <a:solidFill>
                  <a:srgbClr val="000000"/>
                </a:solidFill>
              </a:rPr>
              <a:t>States of America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Yankees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7D"/>
                </a:solidFill>
              </a:rPr>
              <a:t>Blue</a:t>
            </a:r>
            <a:r>
              <a:rPr lang="en-US" altLang="en-US" sz="2400" dirty="0">
                <a:solidFill>
                  <a:srgbClr val="000000"/>
                </a:solidFill>
              </a:rPr>
              <a:t> uniforms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President 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366883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3300"/>
                </a:solidFill>
              </a:rPr>
              <a:t>Question that Needs to be Answered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40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4000" smtClean="0">
                <a:solidFill>
                  <a:srgbClr val="FF3300"/>
                </a:solidFill>
                <a:latin typeface="Comic Sans MS" pitchFamily="66" charset="0"/>
              </a:rPr>
              <a:t>Would the North allow the South to Leave the Union without a Fight?</a:t>
            </a:r>
          </a:p>
        </p:txBody>
      </p:sp>
    </p:spTree>
    <p:extLst>
      <p:ext uri="{BB962C8B-B14F-4D97-AF65-F5344CB8AC3E}">
        <p14:creationId xmlns:p14="http://schemas.microsoft.com/office/powerpoint/2010/main" val="36345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443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Pixel</vt:lpstr>
      <vt:lpstr>1_Pixel</vt:lpstr>
      <vt:lpstr>14_TP030004031</vt:lpstr>
      <vt:lpstr>4_Default Design</vt:lpstr>
      <vt:lpstr>Default Design</vt:lpstr>
      <vt:lpstr>Wednesday September 24, 2014 Mr. Goblirsch – U.S. History</vt:lpstr>
      <vt:lpstr>CHAPTER 4: THE UNION IN PERIL</vt:lpstr>
      <vt:lpstr>THE DRED SCOTT DECISION</vt:lpstr>
      <vt:lpstr>1860 PRESIDENTIAL ELECTION</vt:lpstr>
      <vt:lpstr>SOUTHERN SECESSION</vt:lpstr>
      <vt:lpstr>Structured Academic Discussion</vt:lpstr>
      <vt:lpstr>PowerPoint Presentation</vt:lpstr>
      <vt:lpstr>Who were the “sides”?</vt:lpstr>
      <vt:lpstr>Question that Needs to be Answered</vt:lpstr>
      <vt:lpstr>Civil War Begins Reading</vt:lpstr>
      <vt:lpstr>States Choose Sides 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September 24, 2014 Mr. Goblirsch – U.S. History</dc:title>
  <dc:creator>Clinton Goblirsch</dc:creator>
  <cp:lastModifiedBy>cgoblirsch</cp:lastModifiedBy>
  <cp:revision>7</cp:revision>
  <dcterms:created xsi:type="dcterms:W3CDTF">2014-09-23T18:32:23Z</dcterms:created>
  <dcterms:modified xsi:type="dcterms:W3CDTF">2014-09-24T16:35:21Z</dcterms:modified>
</cp:coreProperties>
</file>