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9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1ADFE-004D-458E-BB2A-4F9D91FDEF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6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F75E-D915-48F7-AA5F-6F5C8CC73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40575-C64F-4347-878C-90D2FDFBE3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3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5717-887A-45E3-AD9E-D94F985C4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949C-8131-4706-945E-0F5D1AB388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7795-8BE2-4D08-A67D-51FCBB4B91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F520-3FB9-4A4B-99EA-22583E7949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8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B80D-C22B-443D-A3A3-FF11D8237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B6E41-BC32-43CD-B4EC-3BA0E6E46A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8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E8269-280B-4909-8A6A-1871ED0A17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6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84BD-C4B4-412D-AA42-E19D19349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3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D4713-C1A1-44DE-A1B3-BE0D481AE05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September </a:t>
            </a:r>
            <a:r>
              <a:rPr lang="en-US" altLang="en-US" b="1" dirty="0" smtClean="0">
                <a:solidFill>
                  <a:srgbClr val="FF0000"/>
                </a:solidFill>
              </a:rPr>
              <a:t>26</a:t>
            </a:r>
            <a:r>
              <a:rPr lang="en-US" altLang="en-US" b="1" dirty="0" smtClean="0">
                <a:solidFill>
                  <a:srgbClr val="FF0000"/>
                </a:solidFill>
              </a:rPr>
              <a:t>, </a:t>
            </a:r>
            <a:r>
              <a:rPr lang="en-US" altLang="en-US" b="1" dirty="0" smtClean="0">
                <a:solidFill>
                  <a:srgbClr val="FF0000"/>
                </a:solidFill>
              </a:rPr>
              <a:t>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000" dirty="0" smtClean="0"/>
              <a:t>Calculate taxes, vote in a democratic election, monitor progress of stocks, and understand the concept of demand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Tax Day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ELECTION: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Round: Vote on $10 Bills</a:t>
            </a:r>
            <a:endParaRPr lang="en-US" sz="20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ACTIVITY: Monitor DOW Stock progress for Week 5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ELECTION: Final Round: Vote on $10 Bills – Top 5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INDEPENDENT ASSIGNMENT: Workbook Pgs. 28 &amp; 29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1900" b="1" dirty="0" smtClean="0">
                <a:solidFill>
                  <a:prstClr val="white">
                    <a:lumMod val="50000"/>
                  </a:prstClr>
                </a:solidFill>
              </a:rPr>
              <a:t>*</a:t>
            </a:r>
            <a:r>
              <a:rPr lang="en-US" sz="1900" b="1" dirty="0">
                <a:solidFill>
                  <a:prstClr val="white">
                    <a:lumMod val="50000"/>
                  </a:prstClr>
                </a:solidFill>
              </a:rPr>
              <a:t>Business Project DUE TUESDAY Sept 30*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1900" b="1" dirty="0">
                <a:solidFill>
                  <a:prstClr val="white">
                    <a:lumMod val="50000"/>
                  </a:prstClr>
                </a:solidFill>
              </a:rPr>
              <a:t> 	– Make sure you complete Part 1 &amp; Part 2 of the Business </a:t>
            </a:r>
            <a:r>
              <a:rPr lang="en-US" sz="1900" b="1" dirty="0" smtClean="0">
                <a:solidFill>
                  <a:prstClr val="white">
                    <a:lumMod val="50000"/>
                  </a:prstClr>
                </a:solidFill>
              </a:rPr>
              <a:t>Project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Tax Day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Take out your Weekly Time Sheet.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Complete the tax form for this week’s pay check. (Check with your partner to make sure it’s accurate)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Make your weekly deposit in your Account. (I will be coming around to stamp your account forms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433118"/>
          <p:cNvPicPr>
            <a:picLocks noChangeAspect="1" noChangeArrowheads="1"/>
          </p:cNvPicPr>
          <p:nvPr/>
        </p:nvPicPr>
        <p:blipFill>
          <a:blip r:embed="rId2">
            <a:lum bright="3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0"/>
            <a:ext cx="7620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$$$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Money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dirty="0" smtClean="0"/>
              <a:t>$$$</a:t>
            </a:r>
            <a:endParaRPr lang="en-US" altLang="en-US" sz="13800" b="1" i="1" dirty="0"/>
          </a:p>
        </p:txBody>
      </p:sp>
    </p:spTree>
    <p:extLst>
      <p:ext uri="{BB962C8B-B14F-4D97-AF65-F5344CB8AC3E}">
        <p14:creationId xmlns:p14="http://schemas.microsoft.com/office/powerpoint/2010/main" val="23380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b="1" u="sng" dirty="0" smtClean="0"/>
              <a:t>$ Dollar Assignment $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51054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SUPPLIES NEEDED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White Paper, Ruler, colored pencils</a:t>
            </a: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DIRECTIONS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dirty="0" smtClean="0"/>
              <a:t>Give the $10 dollar bill a makeover.  You must keep the denomination, serial number and Federal Reserve stamp in the same areas.</a:t>
            </a:r>
          </a:p>
          <a:p>
            <a:pPr lvl="1"/>
            <a:r>
              <a:rPr lang="en-US" dirty="0" smtClean="0"/>
              <a:t>Size, Graphics and material are up to you.</a:t>
            </a:r>
          </a:p>
          <a:p>
            <a:pPr lvl="1"/>
            <a:r>
              <a:rPr lang="en-US" i="1" dirty="0" smtClean="0"/>
              <a:t>Envision, Be </a:t>
            </a:r>
            <a:r>
              <a:rPr lang="en-US" i="1" dirty="0"/>
              <a:t>C</a:t>
            </a:r>
            <a:r>
              <a:rPr lang="en-US" i="1" dirty="0" smtClean="0"/>
              <a:t>reative, Sketch</a:t>
            </a:r>
          </a:p>
          <a:p>
            <a:pPr lvl="1"/>
            <a:r>
              <a:rPr lang="en-US" dirty="0" smtClean="0"/>
              <a:t>We will vote on a class winner</a:t>
            </a:r>
          </a:p>
          <a:p>
            <a:pPr lvl="1"/>
            <a:r>
              <a:rPr lang="en-US" dirty="0" smtClean="0"/>
              <a:t>Winner will receive a $250 bonus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DUE FRIDAY SEPTEMBER </a:t>
            </a:r>
            <a:r>
              <a:rPr lang="en-US" b="1" dirty="0" smtClean="0">
                <a:solidFill>
                  <a:prstClr val="black"/>
                </a:solidFill>
              </a:rPr>
              <a:t>26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4267200" cy="3581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45720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4572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8535"/>
      </p:ext>
    </p:extLst>
  </p:cSld>
  <p:clrMapOvr>
    <a:masterClrMapping/>
  </p:clrMapOvr>
</p:sld>
</file>

<file path=ppt/theme/theme1.xml><?xml version="1.0" encoding="utf-8"?>
<a:theme xmlns:a="http://schemas.openxmlformats.org/drawingml/2006/main" name="13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173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13_TP030004031</vt:lpstr>
      <vt:lpstr>Default Design</vt:lpstr>
      <vt:lpstr>Friday September 26, 2014 Mr. Goblirsch – Economics</vt:lpstr>
      <vt:lpstr>PowerPoint Presentation</vt:lpstr>
      <vt:lpstr>$ Dollar Assignment $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September 26, 2014 Mr. Goblirsch – Economics</dc:title>
  <dc:creator>cgoblirsch</dc:creator>
  <cp:lastModifiedBy>cgoblirsch</cp:lastModifiedBy>
  <cp:revision>3</cp:revision>
  <dcterms:created xsi:type="dcterms:W3CDTF">2014-09-26T14:04:45Z</dcterms:created>
  <dcterms:modified xsi:type="dcterms:W3CDTF">2014-09-26T14:45:27Z</dcterms:modified>
</cp:coreProperties>
</file>