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7" r:id="rId2"/>
  </p:sldMasterIdLst>
  <p:handoutMasterIdLst>
    <p:handoutMasterId r:id="rId11"/>
  </p:handoutMasterIdLst>
  <p:sldIdLst>
    <p:sldId id="289" r:id="rId3"/>
    <p:sldId id="327" r:id="rId4"/>
    <p:sldId id="326" r:id="rId5"/>
    <p:sldId id="322" r:id="rId6"/>
    <p:sldId id="323" r:id="rId7"/>
    <p:sldId id="324" r:id="rId8"/>
    <p:sldId id="325" r:id="rId9"/>
    <p:sldId id="316" r:id="rId1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3A44F1-1A68-4CB1-A24D-E01741EE5AD3}" type="datetimeFigureOut">
              <a:rPr lang="en-US"/>
              <a:pPr>
                <a:defRPr/>
              </a:pPr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C1EEBF-FB0D-4884-AF5E-A4FB0EBBF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54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7301712-89BB-4E4A-8100-0C6959CDD008}" type="datetimeFigureOut">
              <a:rPr lang="en-US"/>
              <a:pPr>
                <a:defRPr/>
              </a:pPr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440D92-8BBC-4031-A84E-C9C8A7B3B1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926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7590B16-186A-432C-8353-1B518E0FC270}" type="datetimeFigureOut">
              <a:rPr lang="en-US"/>
              <a:pPr>
                <a:defRPr/>
              </a:pPr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E8727B7-636A-4D73-A7FD-97D0EFEA8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268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5B424E0-F13C-490C-B645-EECE7FFA8D10}" type="datetimeFigureOut">
              <a:rPr lang="en-US"/>
              <a:pPr>
                <a:defRPr/>
              </a:pPr>
              <a:t>9/29/2014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F6E1B34-A3B3-423A-90ED-02C7B9D7C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783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520873E-E8CF-4F3D-8BC7-73FBB1F10B19}" type="datetimeFigureOut">
              <a:rPr lang="en-US"/>
              <a:pPr>
                <a:defRPr/>
              </a:pPr>
              <a:t>9/29/2014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0A2B382-32FB-4351-92D7-CED59FDF1C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94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E2A9F93-DB98-4312-B7D2-1128AEF2633C}" type="datetimeFigureOut">
              <a:rPr lang="en-US"/>
              <a:pPr>
                <a:defRPr/>
              </a:pPr>
              <a:t>9/29/2014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CBDE6F9-3556-4C28-9E60-CF8B5AAB8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71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BECB6BF-86AB-4D05-8781-D373967CF622}" type="datetimeFigureOut">
              <a:rPr lang="en-US"/>
              <a:pPr>
                <a:defRPr/>
              </a:pPr>
              <a:t>9/29/2014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27196F7-9B00-44BC-ACD8-377EE6E45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66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5969BE1-FA5A-4E22-A615-9C0F61C970EC}" type="datetimeFigureOut">
              <a:rPr lang="en-US"/>
              <a:pPr>
                <a:defRPr/>
              </a:pPr>
              <a:t>9/29/2014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08AF309-737F-4035-8F02-2DFD646C0D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0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5F412B8-B927-44DC-BBF3-A3FA3345743A}" type="datetimeFigureOut">
              <a:rPr lang="en-US"/>
              <a:pPr>
                <a:defRPr/>
              </a:pPr>
              <a:t>9/29/2014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7032798-4A49-4961-AD6F-08C6E9893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60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D0E98A0-06CF-45FD-9595-F7661FA745D6}" type="datetimeFigureOut">
              <a:rPr lang="en-US"/>
              <a:pPr>
                <a:defRPr/>
              </a:pPr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51A1E49-D5DE-421C-83EA-3D995A8076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76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CDF8EB-CEC5-4E90-978A-D62EC827DC0F}" type="datetimeFigureOut">
              <a:rPr lang="en-US"/>
              <a:pPr>
                <a:defRPr/>
              </a:pPr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8BA436E-9257-4610-820B-6EC1CA6A14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81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9/29/2014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5FC3E1ED-C193-4274-9711-03EF0698F732}" type="datetimeFigureOut">
              <a:rPr lang="en-US"/>
              <a:pPr>
                <a:defRPr/>
              </a:pPr>
              <a:t>9/29/2014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88BF5BBB-E74D-424C-9F09-6A90336577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31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Monday September 29,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Analyze demand curves and identify changes in demand and changes in quantity demanded.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</a:t>
            </a:r>
            <a:r>
              <a:rPr lang="en-US" sz="2000" dirty="0" smtClean="0"/>
              <a:t>Identifying Changes in Demand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WHITEBOARD REVIEW: Demand Changes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GUIDED PRACTICE: Demand </a:t>
            </a:r>
            <a:r>
              <a:rPr lang="en-US" sz="2000" dirty="0" smtClean="0">
                <a:solidFill>
                  <a:prstClr val="black"/>
                </a:solidFill>
              </a:rPr>
              <a:t>Worksheet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PRACTICE: Workbook Pgs. 28-29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3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***Business Project DUE TOMORROW Sept 30*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 	– Make sure you complete Part 1 &amp; Part 2 of the Business Project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*****NO INTERNET TOMORROW – Make sure you email me your project 	TODAY, or bring it in on a Flash Drive*****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Identifying Changes in Demand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Decide whether each of these events would cause an increase/decrease in demand or an increase/decrease in the quantity demanded of the good in parentheses, and explain why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/>
              <a:t>The computer manufacturer lowers its prices. (computers)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/>
              <a:t>A baseball maker convinces high schools to increase funding for varsity baseball teams. (baseballs)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arenR"/>
              <a:defRPr/>
            </a:pPr>
            <a:r>
              <a:rPr lang="en-US" sz="2400" dirty="0" smtClean="0"/>
              <a:t>A freeze ruins the orange crop, and orange juice prices rise.  (apple juice)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2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Comparing Demand &amp; Quantity Demanded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Causes a Change in Quantity Demanded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Price change of good/service</a:t>
            </a:r>
          </a:p>
          <a:p>
            <a:pPr lvl="1"/>
            <a:r>
              <a:rPr lang="en-US" dirty="0" smtClean="0"/>
              <a:t>P$ up = QD down</a:t>
            </a:r>
          </a:p>
          <a:p>
            <a:pPr lvl="1"/>
            <a:r>
              <a:rPr lang="en-US" dirty="0" smtClean="0"/>
              <a:t>P$ down = QD up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Causes a Change in Demand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Income change</a:t>
            </a:r>
          </a:p>
          <a:p>
            <a:r>
              <a:rPr lang="en-US" dirty="0" smtClean="0"/>
              <a:t>Consumer expectations</a:t>
            </a:r>
          </a:p>
          <a:p>
            <a:r>
              <a:rPr lang="en-US" dirty="0" smtClean="0"/>
              <a:t>Population</a:t>
            </a:r>
          </a:p>
          <a:p>
            <a:r>
              <a:rPr lang="en-US" dirty="0" smtClean="0"/>
              <a:t>Consumer tastes</a:t>
            </a:r>
          </a:p>
          <a:p>
            <a:r>
              <a:rPr lang="en-US" dirty="0" smtClean="0"/>
              <a:t>Advertising</a:t>
            </a:r>
          </a:p>
          <a:p>
            <a:r>
              <a:rPr lang="en-US" dirty="0" smtClean="0"/>
              <a:t>Price/Availability of Substitute &amp; Complement goods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6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977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Demand Curve Review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18" y="1066800"/>
            <a:ext cx="2190482" cy="5791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Draw the Demand Curve to the right on your whiteboard.  Don’t worry about the numbers, just draw the curve and the points A - E</a:t>
            </a:r>
            <a:endParaRPr lang="en-US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6934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14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977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Increase in Quantity Demanded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18" y="1066800"/>
            <a:ext cx="2190482" cy="5791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Using the demand curve to the right, on your whiteboard, show me what an increase in quantity demanded would look like</a:t>
            </a:r>
            <a:endParaRPr lang="en-US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6934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276600" y="2514600"/>
            <a:ext cx="1166936" cy="685800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>
          <a:xfrm>
            <a:off x="4648200" y="3326506"/>
            <a:ext cx="1166936" cy="685800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>
          <a:xfrm>
            <a:off x="5943600" y="4012306"/>
            <a:ext cx="1038472" cy="695460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>
          <a:xfrm>
            <a:off x="7086600" y="4800600"/>
            <a:ext cx="1166936" cy="685800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4929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6934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038600" y="2590800"/>
            <a:ext cx="3886200" cy="251460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977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Increase in Demand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18" y="1066800"/>
            <a:ext cx="2190482" cy="5791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Using the demand curve to the right, on your whiteboard, show me what an increase in demand would look like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140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444E-6 L 0.07916 -0.138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-69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977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Decrease in Quantity Demanded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18" y="1066800"/>
            <a:ext cx="2190482" cy="5791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Using the demand curve to the right, on your whiteboard, show me what an decrease in quantity demanded would look like</a:t>
            </a:r>
            <a:endParaRPr lang="en-US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6934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7086600" y="4800600"/>
            <a:ext cx="1295400" cy="811906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>
          <a:xfrm flipH="1" flipV="1">
            <a:off x="5791200" y="3988694"/>
            <a:ext cx="1143000" cy="735706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>
          <a:xfrm flipH="1" flipV="1">
            <a:off x="4572000" y="3276600"/>
            <a:ext cx="1143000" cy="712094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>
          <a:xfrm flipH="1" flipV="1">
            <a:off x="3270698" y="2464694"/>
            <a:ext cx="1148902" cy="811906"/>
          </a:xfrm>
          <a:prstGeom prst="straightConnector1">
            <a:avLst/>
          </a:prstGeom>
          <a:noFill/>
          <a:ln w="76200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3140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977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Decrease in Demand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18" y="1066800"/>
            <a:ext cx="2190482" cy="5791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Using the demand curve to the right, on your whiteboard, show me what an decrease in demand would look like</a:t>
            </a:r>
            <a:endParaRPr lang="en-US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66800"/>
            <a:ext cx="6934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038600" y="2590800"/>
            <a:ext cx="3886200" cy="251460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glow rad="101600">
              <a:schemeClr val="bg1"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40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444E-6 L -0.07917 0.105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5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-15875"/>
            <a:ext cx="9144000" cy="701675"/>
          </a:xfrm>
        </p:spPr>
        <p:txBody>
          <a:bodyPr/>
          <a:lstStyle/>
          <a:p>
            <a:r>
              <a:rPr lang="en-US" altLang="en-US" dirty="0" smtClean="0"/>
              <a:t>Business Project 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u="sng" dirty="0" smtClean="0"/>
              <a:t>PART 1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Structure</a:t>
            </a:r>
            <a:r>
              <a:rPr lang="en-US" dirty="0" smtClean="0"/>
              <a:t> - _______ 30 Points (5 points each)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Title/Cover Page		___  Mission Statement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Type: Sell/Produce		___  Location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Employees			___ Summary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Creativeness</a:t>
            </a:r>
            <a:r>
              <a:rPr lang="en-US" dirty="0" smtClean="0"/>
              <a:t> - _______ 20 Points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Presentation</a:t>
            </a:r>
            <a:r>
              <a:rPr lang="en-US" dirty="0" smtClean="0"/>
              <a:t> - _______ 20 Points</a:t>
            </a:r>
          </a:p>
          <a:p>
            <a:pPr marL="0" indent="0">
              <a:buFont typeface="Arial" charset="0"/>
              <a:buNone/>
              <a:defRPr/>
            </a:pPr>
            <a:endParaRPr lang="en-US" b="1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PART 1 TOTAL </a:t>
            </a:r>
            <a:r>
              <a:rPr lang="en-US" dirty="0" smtClean="0"/>
              <a:t>= _______ 70 Points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b="1" u="sng" dirty="0" smtClean="0"/>
              <a:t>PART 2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PART 2 TOTAL - _______30 Points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PROJECT TOTAL = __________ 100 Points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505200"/>
            <a:ext cx="60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5638800"/>
            <a:ext cx="8686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16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4256</TotalTime>
  <Words>263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12_TP030004031</vt:lpstr>
      <vt:lpstr>13_TP030004031</vt:lpstr>
      <vt:lpstr>Monday September 29, 2014 Mr. Goblirsch – Economics</vt:lpstr>
      <vt:lpstr>Comparing Demand &amp; Quantity Demanded</vt:lpstr>
      <vt:lpstr>Demand Curve Review</vt:lpstr>
      <vt:lpstr>Increase in Quantity Demanded</vt:lpstr>
      <vt:lpstr>Increase in Demand</vt:lpstr>
      <vt:lpstr>Decrease in Quantity Demanded</vt:lpstr>
      <vt:lpstr>Decrease in Demand</vt:lpstr>
      <vt:lpstr>Business Project Grading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110</cp:revision>
  <cp:lastPrinted>2014-09-04T13:38:36Z</cp:lastPrinted>
  <dcterms:created xsi:type="dcterms:W3CDTF">2014-08-15T02:55:38Z</dcterms:created>
  <dcterms:modified xsi:type="dcterms:W3CDTF">2014-09-29T18:48:11Z</dcterms:modified>
</cp:coreProperties>
</file>