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9"/>
  </p:handoutMasterIdLst>
  <p:sldIdLst>
    <p:sldId id="289" r:id="rId3"/>
    <p:sldId id="291" r:id="rId4"/>
    <p:sldId id="292" r:id="rId5"/>
    <p:sldId id="293" r:id="rId6"/>
    <p:sldId id="294" r:id="rId7"/>
    <p:sldId id="290" r:id="rId8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F5D4-BE42-471F-917C-E85B3188C823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0D06A-A26B-454F-AF55-8852E08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3A44F1-1A68-4CB1-A24D-E01741EE5AD3}" type="datetimeFigureOut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C1EEBF-FB0D-4884-AF5E-A4FB0EBBF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231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7301712-89BB-4E4A-8100-0C6959CDD008}" type="datetimeFigureOut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440D92-8BBC-4031-A84E-C9C8A7B3B1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62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7590B16-186A-432C-8353-1B518E0FC270}" type="datetimeFigureOut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E8727B7-636A-4D73-A7FD-97D0EFEA8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72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5B424E0-F13C-490C-B645-EECE7FFA8D10}" type="datetimeFigureOut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F6E1B34-A3B3-423A-90ED-02C7B9D7C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208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520873E-E8CF-4F3D-8BC7-73FBB1F10B19}" type="datetimeFigureOut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0A2B382-32FB-4351-92D7-CED59FDF1C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E2A9F93-DB98-4312-B7D2-1128AEF2633C}" type="datetimeFigureOut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CBDE6F9-3556-4C28-9E60-CF8B5AAB8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74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BECB6BF-86AB-4D05-8781-D373967CF622}" type="datetimeFigureOut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27196F7-9B00-44BC-ACD8-377EE6E45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41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5969BE1-FA5A-4E22-A615-9C0F61C970EC}" type="datetimeFigureOut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08AF309-737F-4035-8F02-2DFD646C0D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1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5F412B8-B927-44DC-BBF3-A3FA3345743A}" type="datetimeFigureOut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7032798-4A49-4961-AD6F-08C6E98937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34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D0E98A0-06CF-45FD-9595-F7661FA745D6}" type="datetimeFigureOut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51A1E49-D5DE-421C-83EA-3D995A8076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98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CDF8EB-CEC5-4E90-978A-D62EC827DC0F}" type="datetimeFigureOut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8BA436E-9257-4610-820B-6EC1CA6A14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7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5FC3E1ED-C193-4274-9711-03EF0698F732}" type="datetimeFigureOut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88BF5BBB-E74D-424C-9F09-6A90336577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7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Tues</a:t>
            </a:r>
            <a:r>
              <a:rPr lang="en-US" altLang="en-US" b="1" dirty="0" smtClean="0">
                <a:solidFill>
                  <a:srgbClr val="FF0000"/>
                </a:solidFill>
              </a:rPr>
              <a:t>day </a:t>
            </a:r>
            <a:r>
              <a:rPr lang="en-US" altLang="en-US" b="1" dirty="0" smtClean="0">
                <a:solidFill>
                  <a:srgbClr val="FF0000"/>
                </a:solidFill>
              </a:rPr>
              <a:t>September </a:t>
            </a:r>
            <a:r>
              <a:rPr lang="en-US" altLang="en-US" b="1" dirty="0" smtClean="0">
                <a:solidFill>
                  <a:srgbClr val="FF0000"/>
                </a:solidFill>
              </a:rPr>
              <a:t>30</a:t>
            </a:r>
            <a:r>
              <a:rPr lang="en-US" altLang="en-US" b="1" dirty="0" smtClean="0">
                <a:solidFill>
                  <a:srgbClr val="FF0000"/>
                </a:solidFill>
              </a:rPr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</a:t>
            </a:r>
            <a:r>
              <a:rPr lang="en-US" sz="2000" dirty="0" smtClean="0"/>
              <a:t>Present and sell their business to the class in an effort to create demand for their good/service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</a:t>
            </a:r>
            <a:r>
              <a:rPr lang="en-US" sz="2000" dirty="0" smtClean="0"/>
              <a:t>Demand Situations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Introduce Business Project Grading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Business Project Presentations</a:t>
            </a:r>
            <a:endParaRPr lang="en-US" sz="20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Demand Situations </a:t>
            </a:r>
            <a:r>
              <a:rPr lang="en-US" sz="2400" b="1" dirty="0" smtClean="0">
                <a:solidFill>
                  <a:schemeClr val="tx2"/>
                </a:solidFill>
              </a:rPr>
              <a:t>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</a:t>
            </a:r>
            <a:r>
              <a:rPr lang="en-US" sz="2400" dirty="0" smtClean="0"/>
              <a:t>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Describe what you think will happen to the demand of each of these products.  Explain your reasoning.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Flip-flops in November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Sweatshirts in November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K</a:t>
            </a:r>
            <a:r>
              <a:rPr lang="en-US" sz="2400" dirty="0" smtClean="0"/>
              <a:t>ids’ toys during November/December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Tank tops on sale during the winter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Vegetables since the drought has created a shortage and higher prices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322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977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Increase in Quantity Demanded</a:t>
            </a:r>
            <a:endParaRPr lang="en-US" b="1" u="sn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6934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588327" y="2415309"/>
            <a:ext cx="983673" cy="632691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>
          <a:xfrm>
            <a:off x="4876800" y="3200400"/>
            <a:ext cx="983673" cy="632691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>
          <a:xfrm>
            <a:off x="6019800" y="3962400"/>
            <a:ext cx="983673" cy="632691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>
          <a:xfrm>
            <a:off x="7239000" y="4724400"/>
            <a:ext cx="983673" cy="632691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2286000" y="2209800"/>
            <a:ext cx="228600" cy="3124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14600" y="6096000"/>
            <a:ext cx="64008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3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6934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038600" y="2590800"/>
            <a:ext cx="3886200" cy="251460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977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Increase in Demand</a:t>
            </a:r>
            <a:endParaRPr lang="en-US" b="1" u="sng" dirty="0"/>
          </a:p>
        </p:txBody>
      </p:sp>
      <p:sp>
        <p:nvSpPr>
          <p:cNvPr id="6" name="Rectangle 5"/>
          <p:cNvSpPr/>
          <p:nvPr/>
        </p:nvSpPr>
        <p:spPr>
          <a:xfrm>
            <a:off x="2286000" y="2209800"/>
            <a:ext cx="228600" cy="3124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4600" y="6096000"/>
            <a:ext cx="64008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4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444E-6 L 0.07916 -0.138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-69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977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Decrease in Quantity Demanded</a:t>
            </a:r>
            <a:endParaRPr lang="en-US" b="1" u="sn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6934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7239000" y="4724400"/>
            <a:ext cx="1066800" cy="659506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>
          <a:xfrm flipH="1" flipV="1">
            <a:off x="5943600" y="3909291"/>
            <a:ext cx="1066800" cy="659506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>
          <a:xfrm flipH="1" flipV="1">
            <a:off x="4724400" y="3224385"/>
            <a:ext cx="1066800" cy="659506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>
          <a:xfrm flipH="1" flipV="1">
            <a:off x="3505200" y="2438400"/>
            <a:ext cx="1066800" cy="659506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2286000" y="2209800"/>
            <a:ext cx="228600" cy="3124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14600" y="6096000"/>
            <a:ext cx="64008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4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977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Decrease in Demand</a:t>
            </a:r>
            <a:endParaRPr lang="en-US" b="1" u="sn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6934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038600" y="2590800"/>
            <a:ext cx="3886200" cy="251460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86000" y="2209800"/>
            <a:ext cx="228600" cy="3124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4600" y="6096000"/>
            <a:ext cx="64008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0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444E-6 L -0.07917 0.105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" y="5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-15875"/>
            <a:ext cx="9144000" cy="701675"/>
          </a:xfrm>
        </p:spPr>
        <p:txBody>
          <a:bodyPr/>
          <a:lstStyle/>
          <a:p>
            <a:r>
              <a:rPr lang="en-US" altLang="en-US" dirty="0" smtClean="0"/>
              <a:t>Business Project 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b="1" u="sng" dirty="0" smtClean="0"/>
              <a:t>PART 1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Structure</a:t>
            </a:r>
            <a:r>
              <a:rPr lang="en-US" dirty="0" smtClean="0"/>
              <a:t> - _______ 30 Points (5 points each)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Title/Cover Page		___  Mission Statement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Type: Sell/Produce		___  Location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Employees			___ Summary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Creativeness</a:t>
            </a:r>
            <a:r>
              <a:rPr lang="en-US" dirty="0" smtClean="0"/>
              <a:t> - _______ 20 Points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Presentation</a:t>
            </a:r>
            <a:r>
              <a:rPr lang="en-US" dirty="0" smtClean="0"/>
              <a:t> - _______ 20 Points</a:t>
            </a:r>
          </a:p>
          <a:p>
            <a:pPr marL="0" indent="0">
              <a:buFont typeface="Arial" charset="0"/>
              <a:buNone/>
              <a:defRPr/>
            </a:pPr>
            <a:endParaRPr lang="en-US" b="1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PART 1 TOTAL </a:t>
            </a:r>
            <a:r>
              <a:rPr lang="en-US" dirty="0" smtClean="0"/>
              <a:t>= _______ 70 Points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b="1" u="sng" dirty="0" smtClean="0"/>
              <a:t>PART 2</a:t>
            </a: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PART 2 TOTAL - _______30 Points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PROJECT TOTAL = __________ 100 Points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505200"/>
            <a:ext cx="60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5638800"/>
            <a:ext cx="8686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45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142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12_TP030004031</vt:lpstr>
      <vt:lpstr>13_TP030004031</vt:lpstr>
      <vt:lpstr>Tuesday September 30, 2014 Mr. Goblirsch – Economics</vt:lpstr>
      <vt:lpstr>Increase in Quantity Demanded</vt:lpstr>
      <vt:lpstr>Increase in Demand</vt:lpstr>
      <vt:lpstr>Decrease in Quantity Demanded</vt:lpstr>
      <vt:lpstr>Decrease in Demand</vt:lpstr>
      <vt:lpstr>Business Project Grading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53</cp:revision>
  <cp:lastPrinted>2014-09-04T13:38:36Z</cp:lastPrinted>
  <dcterms:created xsi:type="dcterms:W3CDTF">2014-08-15T02:55:38Z</dcterms:created>
  <dcterms:modified xsi:type="dcterms:W3CDTF">2014-09-30T14:17:58Z</dcterms:modified>
</cp:coreProperties>
</file>