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7"/>
  </p:handoutMasterIdLst>
  <p:sldIdLst>
    <p:sldId id="289" r:id="rId4"/>
    <p:sldId id="291" r:id="rId5"/>
    <p:sldId id="290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31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6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72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0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7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1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4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71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B7D4D-53FD-4AA5-A634-DD13CA0DD8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80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46A7B-A000-47BF-B048-7BF81AEAF0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22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523DE-37AE-44CD-91E6-BC1BAD31C8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35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C1E9-C008-4403-9F7B-5FB1E48325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98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C3136-B3F8-4CED-887E-015EC6AFA8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10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9A2AF-EC9A-4EBB-A153-81F48DBA09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3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61519-8658-4862-A46F-E1E8ECC4E6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6CF65-8D7A-4A1C-B0EA-EAC315CE64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9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04AB-18B2-49C4-A364-3234180BA0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349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E79FB-B29B-41A5-B019-4BB7FF5712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33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27268-8C8C-4CF4-AA32-6620D4C878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16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CCFF86-5FED-4306-89F9-9F08BA3806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7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B625C7-4174-4F6A-B172-C856D565A46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5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</a:t>
            </a:r>
            <a:r>
              <a:rPr lang="en-US" altLang="en-US" b="1" dirty="0" smtClean="0">
                <a:solidFill>
                  <a:srgbClr val="FF0000"/>
                </a:solidFill>
              </a:rPr>
              <a:t>sday </a:t>
            </a:r>
            <a:r>
              <a:rPr lang="en-US" altLang="en-US" b="1" dirty="0" smtClean="0">
                <a:solidFill>
                  <a:srgbClr val="FF0000"/>
                </a:solidFill>
              </a:rPr>
              <a:t>October </a:t>
            </a:r>
            <a:r>
              <a:rPr lang="en-US" altLang="en-US" b="1" dirty="0" smtClean="0">
                <a:solidFill>
                  <a:srgbClr val="FF0000"/>
                </a:solidFill>
              </a:rPr>
              <a:t>2,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Present and sell their business to the class in an effort to create demand for their good/service</a:t>
            </a:r>
            <a:r>
              <a:rPr lang="en-US" sz="2000" dirty="0" smtClean="0"/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Describe the concept of demand elasticity.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Price Impacts on Demand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Finish Business </a:t>
            </a:r>
            <a:r>
              <a:rPr lang="en-US" sz="2000" dirty="0" smtClean="0"/>
              <a:t>Project </a:t>
            </a:r>
            <a:r>
              <a:rPr lang="en-US" sz="2000" dirty="0" smtClean="0"/>
              <a:t>Presentations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Elasticity of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Workbook Pg. 30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b="1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/>
              <a:t>***Workbook Pgs</a:t>
            </a:r>
            <a:r>
              <a:rPr lang="en-US" sz="2000" b="1" dirty="0" smtClean="0"/>
              <a:t>. 28 &amp; 29 DUE TOMORROW***</a:t>
            </a: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Price Impacts on Demand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Answer the two questions below based on how consumers react to a price change of milk.  Assume the cost of milk is $4.00 a gallon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The price of milk increases by $1 to $5.00</a:t>
            </a:r>
            <a:r>
              <a:rPr lang="en-US" sz="2400" dirty="0"/>
              <a:t> </a:t>
            </a:r>
            <a:r>
              <a:rPr lang="en-US" sz="2400" dirty="0" smtClean="0"/>
              <a:t>a gallon.  Do you still think people will buy milk?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What if the price of milk decreases by $2 to $2.00 a gallon.  Do you think people will buy a lot more milk?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z="4000" b="1" dirty="0" smtClean="0"/>
              <a:t>CONCEPT: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Section </a:t>
            </a:r>
            <a:r>
              <a:rPr lang="en-US" altLang="en-US" sz="4000" b="1" dirty="0"/>
              <a:t>3:  Elasticity of Demand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3581400" cy="16764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/>
              <a:t>How consumers respond to a change in Price.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0" y="1600200"/>
            <a:ext cx="4267200" cy="1287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smtClean="0">
                <a:solidFill>
                  <a:srgbClr val="FF0000"/>
                </a:solidFill>
              </a:rPr>
              <a:t>Elastic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Demand is very responsive to change in price.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0" y="3429000"/>
            <a:ext cx="4267200" cy="1287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smtClean="0">
                <a:solidFill>
                  <a:srgbClr val="800080"/>
                </a:solidFill>
              </a:rPr>
              <a:t>Inelastic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Demand is not very responsive to a change in price.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0" y="5181600"/>
            <a:ext cx="4283075" cy="1287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smtClean="0">
                <a:solidFill>
                  <a:srgbClr val="008000"/>
                </a:solidFill>
              </a:rPr>
              <a:t>Unitary Elastic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A change in price is equal to the change in quantity demanded</a:t>
            </a:r>
          </a:p>
        </p:txBody>
      </p:sp>
      <p:pic>
        <p:nvPicPr>
          <p:cNvPr id="24584" name="Picture 8" descr="cat_sale_sp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26289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 autoUpdateAnimBg="0"/>
      <p:bldP spid="24580" grpId="0" animBg="1" autoUpdateAnimBg="0"/>
      <p:bldP spid="24581" grpId="0" animBg="1" autoUpdateAnimBg="0"/>
      <p:bldP spid="2458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dirty="0" smtClean="0"/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70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_______30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236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12_TP030004031</vt:lpstr>
      <vt:lpstr>13_TP030004031</vt:lpstr>
      <vt:lpstr>Default Design</vt:lpstr>
      <vt:lpstr>Thursday October 2, 2014 Mr. Goblirsch – Economics</vt:lpstr>
      <vt:lpstr>CONCEPT: Section 3:  Elasticity of Demand</vt:lpstr>
      <vt:lpstr>Business Project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61</cp:revision>
  <cp:lastPrinted>2014-09-04T13:38:36Z</cp:lastPrinted>
  <dcterms:created xsi:type="dcterms:W3CDTF">2014-08-15T02:55:38Z</dcterms:created>
  <dcterms:modified xsi:type="dcterms:W3CDTF">2014-10-02T14:03:35Z</dcterms:modified>
</cp:coreProperties>
</file>