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3" r:id="rId1"/>
    <p:sldMasterId id="2147483995" r:id="rId2"/>
    <p:sldMasterId id="2147484007" r:id="rId3"/>
    <p:sldMasterId id="2147484020" r:id="rId4"/>
    <p:sldMasterId id="2147484033" r:id="rId5"/>
    <p:sldMasterId id="2147484046" r:id="rId6"/>
  </p:sldMasterIdLst>
  <p:notesMasterIdLst>
    <p:notesMasterId r:id="rId19"/>
  </p:notesMasterIdLst>
  <p:handoutMasterIdLst>
    <p:handoutMasterId r:id="rId20"/>
  </p:handoutMasterIdLst>
  <p:sldIdLst>
    <p:sldId id="279" r:id="rId7"/>
    <p:sldId id="289" r:id="rId8"/>
    <p:sldId id="286" r:id="rId9"/>
    <p:sldId id="281" r:id="rId10"/>
    <p:sldId id="288" r:id="rId11"/>
    <p:sldId id="284" r:id="rId12"/>
    <p:sldId id="283" r:id="rId13"/>
    <p:sldId id="292" r:id="rId14"/>
    <p:sldId id="282" r:id="rId15"/>
    <p:sldId id="291" r:id="rId16"/>
    <p:sldId id="290" r:id="rId17"/>
    <p:sldId id="287" r:id="rId18"/>
  </p:sldIdLst>
  <p:sldSz cx="9144000" cy="6858000" type="screen4x3"/>
  <p:notesSz cx="9305925" cy="701992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4660"/>
  </p:normalViewPr>
  <p:slideViewPr>
    <p:cSldViewPr>
      <p:cViewPr varScale="1">
        <p:scale>
          <a:sx n="103" d="100"/>
          <a:sy n="103" d="100"/>
        </p:scale>
        <p:origin x="-2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2250" cy="350838"/>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5272088" y="0"/>
            <a:ext cx="4032250" cy="350838"/>
          </a:xfrm>
          <a:prstGeom prst="rect">
            <a:avLst/>
          </a:prstGeom>
        </p:spPr>
        <p:txBody>
          <a:bodyPr vert="horz" lIns="91440" tIns="45720" rIns="91440" bIns="45720" rtlCol="0"/>
          <a:lstStyle>
            <a:lvl1pPr algn="r">
              <a:defRPr sz="1200">
                <a:cs typeface="Arial" charset="0"/>
              </a:defRPr>
            </a:lvl1pPr>
          </a:lstStyle>
          <a:p>
            <a:pPr>
              <a:defRPr/>
            </a:pPr>
            <a:fld id="{F0A8E40B-3B91-4449-95B1-AAF7555EBECC}" type="datetimeFigureOut">
              <a:rPr lang="en-US"/>
              <a:pPr>
                <a:defRPr/>
              </a:pPr>
              <a:t>1/8/2015</a:t>
            </a:fld>
            <a:endParaRPr lang="en-US"/>
          </a:p>
        </p:txBody>
      </p:sp>
      <p:sp>
        <p:nvSpPr>
          <p:cNvPr id="4" name="Footer Placeholder 3"/>
          <p:cNvSpPr>
            <a:spLocks noGrp="1"/>
          </p:cNvSpPr>
          <p:nvPr>
            <p:ph type="ftr" sz="quarter" idx="2"/>
          </p:nvPr>
        </p:nvSpPr>
        <p:spPr>
          <a:xfrm>
            <a:off x="0" y="6667500"/>
            <a:ext cx="4032250" cy="350838"/>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5272088" y="6667500"/>
            <a:ext cx="4032250" cy="350838"/>
          </a:xfrm>
          <a:prstGeom prst="rect">
            <a:avLst/>
          </a:prstGeom>
        </p:spPr>
        <p:txBody>
          <a:bodyPr vert="horz" lIns="91440" tIns="45720" rIns="91440" bIns="45720" rtlCol="0" anchor="b"/>
          <a:lstStyle>
            <a:lvl1pPr algn="r">
              <a:defRPr sz="1200">
                <a:cs typeface="Arial" charset="0"/>
              </a:defRPr>
            </a:lvl1pPr>
          </a:lstStyle>
          <a:p>
            <a:pPr>
              <a:defRPr/>
            </a:pPr>
            <a:fld id="{41D4392C-33EC-412B-BF38-BB25000D3CE8}" type="slidenum">
              <a:rPr lang="en-US"/>
              <a:pPr>
                <a:defRPr/>
              </a:pPr>
              <a:t>‹#›</a:t>
            </a:fld>
            <a:endParaRPr lang="en-US"/>
          </a:p>
        </p:txBody>
      </p:sp>
    </p:spTree>
    <p:extLst>
      <p:ext uri="{BB962C8B-B14F-4D97-AF65-F5344CB8AC3E}">
        <p14:creationId xmlns:p14="http://schemas.microsoft.com/office/powerpoint/2010/main" val="3510938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2250"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0500" y="0"/>
            <a:ext cx="4033838" cy="350838"/>
          </a:xfrm>
          <a:prstGeom prst="rect">
            <a:avLst/>
          </a:prstGeom>
        </p:spPr>
        <p:txBody>
          <a:bodyPr vert="horz" lIns="91440" tIns="45720" rIns="91440" bIns="45720" rtlCol="0"/>
          <a:lstStyle>
            <a:lvl1pPr algn="r">
              <a:defRPr sz="1200"/>
            </a:lvl1pPr>
          </a:lstStyle>
          <a:p>
            <a:fld id="{99BB3C2E-62F4-438B-8FA9-7133F7C60D29}" type="datetimeFigureOut">
              <a:rPr lang="en-US" smtClean="0"/>
              <a:t>1/8/2015</a:t>
            </a:fld>
            <a:endParaRPr lang="en-US"/>
          </a:p>
        </p:txBody>
      </p:sp>
      <p:sp>
        <p:nvSpPr>
          <p:cNvPr id="4" name="Slide Image Placeholder 3"/>
          <p:cNvSpPr>
            <a:spLocks noGrp="1" noRot="1" noChangeAspect="1"/>
          </p:cNvSpPr>
          <p:nvPr>
            <p:ph type="sldImg" idx="2"/>
          </p:nvPr>
        </p:nvSpPr>
        <p:spPr>
          <a:xfrm>
            <a:off x="2898775" y="527050"/>
            <a:ext cx="3508375" cy="2632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33750"/>
            <a:ext cx="7445375" cy="31591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67500"/>
            <a:ext cx="4032250" cy="3508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0500" y="6667500"/>
            <a:ext cx="4033838" cy="350838"/>
          </a:xfrm>
          <a:prstGeom prst="rect">
            <a:avLst/>
          </a:prstGeom>
        </p:spPr>
        <p:txBody>
          <a:bodyPr vert="horz" lIns="91440" tIns="45720" rIns="91440" bIns="45720" rtlCol="0" anchor="b"/>
          <a:lstStyle>
            <a:lvl1pPr algn="r">
              <a:defRPr sz="1200"/>
            </a:lvl1pPr>
          </a:lstStyle>
          <a:p>
            <a:fld id="{5DA9170D-6959-4F74-8010-B70AF609124A}" type="slidenum">
              <a:rPr lang="en-US" smtClean="0"/>
              <a:t>‹#›</a:t>
            </a:fld>
            <a:endParaRPr lang="en-US"/>
          </a:p>
        </p:txBody>
      </p:sp>
    </p:spTree>
    <p:extLst>
      <p:ext uri="{BB962C8B-B14F-4D97-AF65-F5344CB8AC3E}">
        <p14:creationId xmlns:p14="http://schemas.microsoft.com/office/powerpoint/2010/main" val="412344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5DF32CB-DD62-4112-81BC-1E0FDDBE8E99}" type="slidenum">
              <a:rPr lang="en-US" altLang="en-US">
                <a:solidFill>
                  <a:srgbClr val="000000"/>
                </a:solidFill>
              </a:rPr>
              <a:pPr eaLnBrk="1" hangingPunct="1">
                <a:spcBef>
                  <a:spcPct val="0"/>
                </a:spcBef>
              </a:pPr>
              <a:t>4</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75DE18D-AD06-4288-9570-23BE7DC474F0}" type="slidenum">
              <a:rPr lang="en-US" altLang="en-US">
                <a:solidFill>
                  <a:srgbClr val="000000"/>
                </a:solidFill>
              </a:rPr>
              <a:pPr eaLnBrk="1" hangingPunct="1">
                <a:spcBef>
                  <a:spcPct val="0"/>
                </a:spcBef>
              </a:pPr>
              <a:t>7</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75DE18D-AD06-4288-9570-23BE7DC474F0}" type="slidenum">
              <a:rPr lang="en-US" altLang="en-US">
                <a:solidFill>
                  <a:srgbClr val="000000"/>
                </a:solidFill>
              </a:rPr>
              <a:pPr eaLnBrk="1" hangingPunct="1">
                <a:spcBef>
                  <a:spcPct val="0"/>
                </a:spcBef>
              </a:pPr>
              <a:t>8</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vmlDrawing" Target="../drawings/vmlDrawing4.vml"/><Relationship Id="rId5" Type="http://schemas.openxmlformats.org/officeDocument/2006/relationships/image" Target="../media/image3.wmf"/><Relationship Id="rId4" Type="http://schemas.openxmlformats.org/officeDocument/2006/relationships/oleObject" Target="../embeddings/oleObject4.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5.xml"/><Relationship Id="rId1" Type="http://schemas.openxmlformats.org/officeDocument/2006/relationships/vmlDrawing" Target="../drawings/vmlDrawing6.vml"/><Relationship Id="rId5" Type="http://schemas.openxmlformats.org/officeDocument/2006/relationships/image" Target="../media/image3.wmf"/><Relationship Id="rId4" Type="http://schemas.openxmlformats.org/officeDocument/2006/relationships/oleObject" Target="../embeddings/oleObject6.bin"/></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6.xml"/><Relationship Id="rId1" Type="http://schemas.openxmlformats.org/officeDocument/2006/relationships/vmlDrawing" Target="../drawings/vmlDrawing8.vml"/><Relationship Id="rId5" Type="http://schemas.openxmlformats.org/officeDocument/2006/relationships/image" Target="../media/image3.wmf"/><Relationship Id="rId4" Type="http://schemas.openxmlformats.org/officeDocument/2006/relationships/oleObject" Target="../embeddings/oleObject8.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469B914-499F-4E30-B66A-313BE553F442}" type="datetimeFigureOut">
              <a:rPr lang="en-US"/>
              <a:pPr>
                <a:defRPr/>
              </a:pPr>
              <a:t>1/8/2015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D802B193-406F-4290-AC3D-96112A6769B2}" type="slidenum">
              <a:rPr lang="en-US"/>
              <a:pPr>
                <a:defRPr/>
              </a:pPr>
              <a:t>‹#›</a:t>
            </a:fld>
            <a:endParaRPr lang="en-US"/>
          </a:p>
        </p:txBody>
      </p:sp>
    </p:spTree>
    <p:extLst>
      <p:ext uri="{BB962C8B-B14F-4D97-AF65-F5344CB8AC3E}">
        <p14:creationId xmlns:p14="http://schemas.microsoft.com/office/powerpoint/2010/main" val="2387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7E48102E-C648-4D0F-ACBA-D7CC99A12E24}" type="datetimeFigureOut">
              <a:rPr lang="en-US"/>
              <a:pPr>
                <a:defRPr/>
              </a:pPr>
              <a:t>1/8/2015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2A44F84-4177-4974-8461-87895934AFD7}" type="slidenum">
              <a:rPr lang="en-US"/>
              <a:pPr>
                <a:defRPr/>
              </a:pPr>
              <a:t>‹#›</a:t>
            </a:fld>
            <a:endParaRPr lang="en-US"/>
          </a:p>
        </p:txBody>
      </p:sp>
    </p:spTree>
    <p:extLst>
      <p:ext uri="{BB962C8B-B14F-4D97-AF65-F5344CB8AC3E}">
        <p14:creationId xmlns:p14="http://schemas.microsoft.com/office/powerpoint/2010/main" val="150356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67EA61B3-8916-4176-830E-99281ABB855E}" type="datetimeFigureOut">
              <a:rPr lang="en-US"/>
              <a:pPr>
                <a:defRPr/>
              </a:pPr>
              <a:t>1/8/2015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B02591A8-71C9-427D-A848-F920478C0FE2}" type="slidenum">
              <a:rPr lang="en-US"/>
              <a:pPr>
                <a:defRPr/>
              </a:pPr>
              <a:t>‹#›</a:t>
            </a:fld>
            <a:endParaRPr lang="en-US"/>
          </a:p>
        </p:txBody>
      </p:sp>
    </p:spTree>
    <p:extLst>
      <p:ext uri="{BB962C8B-B14F-4D97-AF65-F5344CB8AC3E}">
        <p14:creationId xmlns:p14="http://schemas.microsoft.com/office/powerpoint/2010/main" val="2533953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5F40CA-2512-4A76-8123-B35D60052AB4}" type="datetimeFigureOut">
              <a:rPr lang="en-US"/>
              <a:pPr>
                <a:defRPr/>
              </a:pPr>
              <a:t>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490FBD-4EC8-40FC-9420-1BDFD68920EF}" type="slidenum">
              <a:rPr lang="en-US"/>
              <a:pPr>
                <a:defRPr/>
              </a:pPr>
              <a:t>‹#›</a:t>
            </a:fld>
            <a:endParaRPr lang="en-US"/>
          </a:p>
        </p:txBody>
      </p:sp>
    </p:spTree>
    <p:extLst>
      <p:ext uri="{BB962C8B-B14F-4D97-AF65-F5344CB8AC3E}">
        <p14:creationId xmlns:p14="http://schemas.microsoft.com/office/powerpoint/2010/main" val="806588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A92529-47E9-4C1F-AE4A-800218AE981D}" type="datetimeFigureOut">
              <a:rPr lang="en-US"/>
              <a:pPr>
                <a:defRPr/>
              </a:pPr>
              <a:t>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E1B6E6-D02B-442D-8DF2-091B8CB4E90F}" type="slidenum">
              <a:rPr lang="en-US"/>
              <a:pPr>
                <a:defRPr/>
              </a:pPr>
              <a:t>‹#›</a:t>
            </a:fld>
            <a:endParaRPr lang="en-US"/>
          </a:p>
        </p:txBody>
      </p:sp>
    </p:spTree>
    <p:extLst>
      <p:ext uri="{BB962C8B-B14F-4D97-AF65-F5344CB8AC3E}">
        <p14:creationId xmlns:p14="http://schemas.microsoft.com/office/powerpoint/2010/main" val="3983964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AE5F5E-8AD9-4410-82C9-5F3DA0F949FC}" type="datetimeFigureOut">
              <a:rPr lang="en-US"/>
              <a:pPr>
                <a:defRPr/>
              </a:pPr>
              <a:t>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887DBE-CA2F-4EB1-B01D-0EEDE5260FAF}" type="slidenum">
              <a:rPr lang="en-US"/>
              <a:pPr>
                <a:defRPr/>
              </a:pPr>
              <a:t>‹#›</a:t>
            </a:fld>
            <a:endParaRPr lang="en-US"/>
          </a:p>
        </p:txBody>
      </p:sp>
    </p:spTree>
    <p:extLst>
      <p:ext uri="{BB962C8B-B14F-4D97-AF65-F5344CB8AC3E}">
        <p14:creationId xmlns:p14="http://schemas.microsoft.com/office/powerpoint/2010/main" val="2104265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67B4A21-3148-407D-8339-EA92E72B9A7D}" type="datetimeFigureOut">
              <a:rPr lang="en-US"/>
              <a:pPr>
                <a:defRPr/>
              </a:pPr>
              <a:t>1/8/2015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C71A2D-303A-4718-8E79-C227FF795EF5}" type="slidenum">
              <a:rPr lang="en-US"/>
              <a:pPr>
                <a:defRPr/>
              </a:pPr>
              <a:t>‹#›</a:t>
            </a:fld>
            <a:endParaRPr lang="en-US"/>
          </a:p>
        </p:txBody>
      </p:sp>
    </p:spTree>
    <p:extLst>
      <p:ext uri="{BB962C8B-B14F-4D97-AF65-F5344CB8AC3E}">
        <p14:creationId xmlns:p14="http://schemas.microsoft.com/office/powerpoint/2010/main" val="1199937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03EEE8-2F4D-4EF0-AD54-30B1DFD1577F}" type="datetimeFigureOut">
              <a:rPr lang="en-US"/>
              <a:pPr>
                <a:defRPr/>
              </a:pPr>
              <a:t>1/8/2015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B1C870-CFB4-4084-8159-0CDEDB1543BF}" type="slidenum">
              <a:rPr lang="en-US"/>
              <a:pPr>
                <a:defRPr/>
              </a:pPr>
              <a:t>‹#›</a:t>
            </a:fld>
            <a:endParaRPr lang="en-US"/>
          </a:p>
        </p:txBody>
      </p:sp>
    </p:spTree>
    <p:extLst>
      <p:ext uri="{BB962C8B-B14F-4D97-AF65-F5344CB8AC3E}">
        <p14:creationId xmlns:p14="http://schemas.microsoft.com/office/powerpoint/2010/main" val="597755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C837C02-06FB-43B4-B3F1-05711966F92D}" type="datetimeFigureOut">
              <a:rPr lang="en-US"/>
              <a:pPr>
                <a:defRPr/>
              </a:pPr>
              <a:t>1/8/2015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7781B54-3D19-48CC-ACF7-5CF1A0DA4761}" type="slidenum">
              <a:rPr lang="en-US"/>
              <a:pPr>
                <a:defRPr/>
              </a:pPr>
              <a:t>‹#›</a:t>
            </a:fld>
            <a:endParaRPr lang="en-US"/>
          </a:p>
        </p:txBody>
      </p:sp>
    </p:spTree>
    <p:extLst>
      <p:ext uri="{BB962C8B-B14F-4D97-AF65-F5344CB8AC3E}">
        <p14:creationId xmlns:p14="http://schemas.microsoft.com/office/powerpoint/2010/main" val="149171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06E85A-88D8-457D-A93A-4FB4D51DC493}" type="datetimeFigureOut">
              <a:rPr lang="en-US"/>
              <a:pPr>
                <a:defRPr/>
              </a:pPr>
              <a:t>1/8/2015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5E3ABE5-7644-422A-837F-8278BDDCAEC2}" type="slidenum">
              <a:rPr lang="en-US"/>
              <a:pPr>
                <a:defRPr/>
              </a:pPr>
              <a:t>‹#›</a:t>
            </a:fld>
            <a:endParaRPr lang="en-US"/>
          </a:p>
        </p:txBody>
      </p:sp>
    </p:spTree>
    <p:extLst>
      <p:ext uri="{BB962C8B-B14F-4D97-AF65-F5344CB8AC3E}">
        <p14:creationId xmlns:p14="http://schemas.microsoft.com/office/powerpoint/2010/main" val="2619746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3329E4-90F3-40E6-A498-8E91362A66E4}" type="datetimeFigureOut">
              <a:rPr lang="en-US"/>
              <a:pPr>
                <a:defRPr/>
              </a:pPr>
              <a:t>1/8/2015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116F8F-9D93-4514-9FAE-60E03DE67365}" type="slidenum">
              <a:rPr lang="en-US"/>
              <a:pPr>
                <a:defRPr/>
              </a:pPr>
              <a:t>‹#›</a:t>
            </a:fld>
            <a:endParaRPr lang="en-US"/>
          </a:p>
        </p:txBody>
      </p:sp>
    </p:spTree>
    <p:extLst>
      <p:ext uri="{BB962C8B-B14F-4D97-AF65-F5344CB8AC3E}">
        <p14:creationId xmlns:p14="http://schemas.microsoft.com/office/powerpoint/2010/main" val="159039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9D47A348-0167-4739-BFDD-FFC2F1606776}" type="datetimeFigureOut">
              <a:rPr lang="en-US"/>
              <a:pPr>
                <a:defRPr/>
              </a:pPr>
              <a:t>1/8/2015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0048609B-2151-4F50-B99E-D9CDDA3035E5}" type="slidenum">
              <a:rPr lang="en-US"/>
              <a:pPr>
                <a:defRPr/>
              </a:pPr>
              <a:t>‹#›</a:t>
            </a:fld>
            <a:endParaRPr lang="en-US"/>
          </a:p>
        </p:txBody>
      </p:sp>
    </p:spTree>
    <p:extLst>
      <p:ext uri="{BB962C8B-B14F-4D97-AF65-F5344CB8AC3E}">
        <p14:creationId xmlns:p14="http://schemas.microsoft.com/office/powerpoint/2010/main" val="4119361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3CA070-DE4F-43B0-8D2D-47C65B5DF375}" type="datetimeFigureOut">
              <a:rPr lang="en-US"/>
              <a:pPr>
                <a:defRPr/>
              </a:pPr>
              <a:t>1/8/2015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367456-EEE2-431E-ACDE-3783894D5178}" type="slidenum">
              <a:rPr lang="en-US"/>
              <a:pPr>
                <a:defRPr/>
              </a:pPr>
              <a:t>‹#›</a:t>
            </a:fld>
            <a:endParaRPr lang="en-US"/>
          </a:p>
        </p:txBody>
      </p:sp>
    </p:spTree>
    <p:extLst>
      <p:ext uri="{BB962C8B-B14F-4D97-AF65-F5344CB8AC3E}">
        <p14:creationId xmlns:p14="http://schemas.microsoft.com/office/powerpoint/2010/main" val="423811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B67A3F-792C-460F-84AC-79B1A9F30512}" type="datetimeFigureOut">
              <a:rPr lang="en-US"/>
              <a:pPr>
                <a:defRPr/>
              </a:pPr>
              <a:t>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791764-AC51-4AD8-BCAD-546A32A33E01}" type="slidenum">
              <a:rPr lang="en-US"/>
              <a:pPr>
                <a:defRPr/>
              </a:pPr>
              <a:t>‹#›</a:t>
            </a:fld>
            <a:endParaRPr lang="en-US"/>
          </a:p>
        </p:txBody>
      </p:sp>
    </p:spTree>
    <p:extLst>
      <p:ext uri="{BB962C8B-B14F-4D97-AF65-F5344CB8AC3E}">
        <p14:creationId xmlns:p14="http://schemas.microsoft.com/office/powerpoint/2010/main" val="2529095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F02B71-433A-4497-8886-CFB9C1654EB5}" type="datetimeFigureOut">
              <a:rPr lang="en-US"/>
              <a:pPr>
                <a:defRPr/>
              </a:pPr>
              <a:t>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B2A0EA-F827-454A-8DA3-75B4AC86DCC1}" type="slidenum">
              <a:rPr lang="en-US"/>
              <a:pPr>
                <a:defRPr/>
              </a:pPr>
              <a:t>‹#›</a:t>
            </a:fld>
            <a:endParaRPr lang="en-US"/>
          </a:p>
        </p:txBody>
      </p:sp>
    </p:spTree>
    <p:extLst>
      <p:ext uri="{BB962C8B-B14F-4D97-AF65-F5344CB8AC3E}">
        <p14:creationId xmlns:p14="http://schemas.microsoft.com/office/powerpoint/2010/main" val="2715981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71743" name="Rectangle 31"/>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pic>
        <p:nvPicPr>
          <p:cNvPr id="371748" name="Picture 36" descr="C:\WINDOWS\DESKTOP\PHlogoforPresPr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0550" y="6270625"/>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1749" name="Object 37"/>
          <p:cNvGraphicFramePr>
            <a:graphicFrameLocks noChangeAspect="1"/>
          </p:cNvGraphicFramePr>
          <p:nvPr/>
        </p:nvGraphicFramePr>
        <p:xfrm>
          <a:off x="8216900" y="6276975"/>
          <a:ext cx="914400" cy="584200"/>
        </p:xfrm>
        <a:graphic>
          <a:graphicData uri="http://schemas.openxmlformats.org/presentationml/2006/ole">
            <mc:AlternateContent xmlns:mc="http://schemas.openxmlformats.org/markup-compatibility/2006">
              <mc:Choice xmlns:v="urn:schemas-microsoft-com:vml" Requires="v">
                <p:oleObj spid="_x0000_s2059" name="Picture" r:id="rId4" imgW="2331720" imgH="1490472" progId="Word.Picture.8">
                  <p:embed/>
                </p:oleObj>
              </mc:Choice>
              <mc:Fallback>
                <p:oleObj name="Picture" r:id="rId4" imgW="2331720" imgH="1490472"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6900" y="6276975"/>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1750" name="Rectangle 38"/>
          <p:cNvSpPr>
            <a:spLocks noChangeArrowheads="1"/>
          </p:cNvSpPr>
          <p:nvPr/>
        </p:nvSpPr>
        <p:spPr bwMode="auto">
          <a:xfrm>
            <a:off x="8215313" y="6278563"/>
            <a:ext cx="898525" cy="569912"/>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1740" name="Rectangle 28"/>
          <p:cNvSpPr>
            <a:spLocks noChangeArrowheads="1"/>
          </p:cNvSpPr>
          <p:nvPr/>
        </p:nvSpPr>
        <p:spPr bwMode="auto">
          <a:xfrm>
            <a:off x="3276600" y="0"/>
            <a:ext cx="2552700" cy="9017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1741" name="Rectangle 29"/>
          <p:cNvSpPr>
            <a:spLocks noGrp="1" noChangeArrowheads="1"/>
          </p:cNvSpPr>
          <p:nvPr>
            <p:ph type="ctrTitle" sz="quarter"/>
          </p:nvPr>
        </p:nvSpPr>
        <p:spPr>
          <a:xfrm>
            <a:off x="838200" y="1219200"/>
            <a:ext cx="7543800" cy="1752600"/>
          </a:xfrm>
          <a:effectLst>
            <a:outerShdw dist="35921" dir="2700000" algn="ctr" rotWithShape="0">
              <a:srgbClr val="808080"/>
            </a:outerShdw>
          </a:effectLst>
          <a:extLst>
            <a:ext uri="{909E8E84-426E-40DD-AFC4-6F175D3DCCD1}">
              <a14:hiddenFill xmlns:a14="http://schemas.microsoft.com/office/drawing/2010/main">
                <a:solidFill>
                  <a:srgbClr val="FFCC00"/>
                </a:solidFill>
              </a14:hiddenFill>
            </a:ext>
          </a:extLst>
        </p:spPr>
        <p:txBody>
          <a:bodyPr/>
          <a:lstStyle>
            <a:lvl1pPr algn="ctr">
              <a:defRPr sz="4800"/>
            </a:lvl1pPr>
          </a:lstStyle>
          <a:p>
            <a:pPr lvl="0"/>
            <a:r>
              <a:rPr lang="en-US" altLang="en-US" noProof="0" smtClean="0"/>
              <a:t>Click to edit Master title style</a:t>
            </a:r>
          </a:p>
        </p:txBody>
      </p:sp>
      <p:sp>
        <p:nvSpPr>
          <p:cNvPr id="371742" name="Rectangle 30"/>
          <p:cNvSpPr>
            <a:spLocks noGrp="1" noChangeArrowheads="1"/>
          </p:cNvSpPr>
          <p:nvPr>
            <p:ph type="subTitle" sz="quarter" idx="1"/>
          </p:nvPr>
        </p:nvSpPr>
        <p:spPr>
          <a:xfrm>
            <a:off x="838200" y="3048000"/>
            <a:ext cx="7543800" cy="8382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lgn="ctr">
              <a:buFontTx/>
              <a:buNone/>
              <a:defRPr sz="3200" i="1"/>
            </a:lvl1pPr>
          </a:lstStyle>
          <a:p>
            <a:pPr lvl="0"/>
            <a:r>
              <a:rPr lang="en-US" altLang="en-US" noProof="0" smtClean="0"/>
              <a:t>Click to edit Master subtitle style</a:t>
            </a:r>
          </a:p>
        </p:txBody>
      </p:sp>
      <p:sp>
        <p:nvSpPr>
          <p:cNvPr id="371746" name="Text Box 34"/>
          <p:cNvSpPr txBox="1">
            <a:spLocks noChangeArrowheads="1"/>
          </p:cNvSpPr>
          <p:nvPr/>
        </p:nvSpPr>
        <p:spPr bwMode="auto">
          <a:xfrm>
            <a:off x="3646488" y="517525"/>
            <a:ext cx="1809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spcBef>
                <a:spcPct val="20000"/>
              </a:spcBef>
            </a:pPr>
            <a:r>
              <a:rPr lang="en-US" altLang="en-US" sz="1600" b="1" smtClean="0">
                <a:solidFill>
                  <a:srgbClr val="FFFFFF"/>
                </a:solidFill>
                <a:effectLst>
                  <a:outerShdw blurRad="38100" dist="38100" dir="2700000" algn="tl">
                    <a:srgbClr val="000000"/>
                  </a:outerShdw>
                </a:effectLst>
                <a:latin typeface="Arial" pitchFamily="34" charset="0"/>
                <a:cs typeface="+mn-cs"/>
              </a:rPr>
              <a:t>Presentation Pro</a:t>
            </a:r>
            <a:endParaRPr lang="en-US" altLang="en-US" sz="3000" smtClean="0">
              <a:solidFill>
                <a:srgbClr val="000000"/>
              </a:solidFill>
              <a:latin typeface="Arial" pitchFamily="34" charset="0"/>
              <a:cs typeface="+mn-cs"/>
            </a:endParaRPr>
          </a:p>
        </p:txBody>
      </p:sp>
    </p:spTree>
    <p:extLst>
      <p:ext uri="{BB962C8B-B14F-4D97-AF65-F5344CB8AC3E}">
        <p14:creationId xmlns:p14="http://schemas.microsoft.com/office/powerpoint/2010/main" val="1904541821"/>
      </p:ext>
    </p:extLst>
  </p:cSld>
  <p:clrMapOvr>
    <a:masterClrMapping/>
  </p:clrMapOvr>
  <p:transition spd="med">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1971830"/>
      </p:ext>
    </p:extLst>
  </p:cSld>
  <p:clrMapOvr>
    <a:masterClrMapping/>
  </p:clrMapOvr>
  <p:transition spd="med">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46421561"/>
      </p:ext>
    </p:extLst>
  </p:cSld>
  <p:clrMapOvr>
    <a:masterClrMapping/>
  </p:clrMapOvr>
  <p:transition spd="med">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1304203"/>
      </p:ext>
    </p:extLst>
  </p:cSld>
  <p:clrMapOvr>
    <a:masterClrMapping/>
  </p:clrMapOvr>
  <p:transition spd="med">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2925015"/>
      </p:ext>
    </p:extLst>
  </p:cSld>
  <p:clrMapOvr>
    <a:masterClrMapping/>
  </p:clrMapOvr>
  <p:transition spd="med">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1318501"/>
      </p:ext>
    </p:extLst>
  </p:cSld>
  <p:clrMapOvr>
    <a:masterClrMapping/>
  </p:clrMapOvr>
  <p:transition spd="med">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503498"/>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27E3742-A7BB-448E-86FC-80AC8CCADE74}" type="datetimeFigureOut">
              <a:rPr lang="en-US"/>
              <a:pPr>
                <a:defRPr/>
              </a:pPr>
              <a:t>1/8/2015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9A4F932-B8CB-4DE1-8EFF-80E5A42E8597}" type="slidenum">
              <a:rPr lang="en-US"/>
              <a:pPr>
                <a:defRPr/>
              </a:pPr>
              <a:t>‹#›</a:t>
            </a:fld>
            <a:endParaRPr lang="en-US"/>
          </a:p>
        </p:txBody>
      </p:sp>
    </p:spTree>
    <p:extLst>
      <p:ext uri="{BB962C8B-B14F-4D97-AF65-F5344CB8AC3E}">
        <p14:creationId xmlns:p14="http://schemas.microsoft.com/office/powerpoint/2010/main" val="3459933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562891"/>
      </p:ext>
    </p:extLst>
  </p:cSld>
  <p:clrMapOvr>
    <a:masterClrMapping/>
  </p:clrMapOvr>
  <p:transition spd="med">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1634006"/>
      </p:ext>
    </p:extLst>
  </p:cSld>
  <p:clrMapOvr>
    <a:masterClrMapping/>
  </p:clrMapOvr>
  <p:transition spd="med">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8836618"/>
      </p:ext>
    </p:extLst>
  </p:cSld>
  <p:clrMapOvr>
    <a:masterClrMapping/>
  </p:clrMapOvr>
  <p:transition spd="med">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3055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4391912"/>
      </p:ext>
    </p:extLst>
  </p:cSld>
  <p:clrMapOvr>
    <a:masterClrMapping/>
  </p:clrMapOvr>
  <p:transition spd="med">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990600"/>
            <a:ext cx="8610600" cy="4267200"/>
          </a:xfrm>
        </p:spPr>
        <p:txBody>
          <a:bodyPr/>
          <a:lstStyle/>
          <a:p>
            <a:endParaRPr lang="en-US"/>
          </a:p>
        </p:txBody>
      </p:sp>
    </p:spTree>
    <p:extLst>
      <p:ext uri="{BB962C8B-B14F-4D97-AF65-F5344CB8AC3E}">
        <p14:creationId xmlns:p14="http://schemas.microsoft.com/office/powerpoint/2010/main" val="358812956"/>
      </p:ext>
    </p:extLst>
  </p:cSld>
  <p:clrMapOvr>
    <a:masterClrMapping/>
  </p:clrMapOvr>
  <p:transition spd="med">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71743" name="Rectangle 31"/>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pic>
        <p:nvPicPr>
          <p:cNvPr id="371748" name="Picture 36" descr="C:\WINDOWS\DESKTOP\PHlogoforPresPr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0550" y="6270625"/>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1749" name="Object 37"/>
          <p:cNvGraphicFramePr>
            <a:graphicFrameLocks noChangeAspect="1"/>
          </p:cNvGraphicFramePr>
          <p:nvPr/>
        </p:nvGraphicFramePr>
        <p:xfrm>
          <a:off x="8216900" y="6276975"/>
          <a:ext cx="914400" cy="584200"/>
        </p:xfrm>
        <a:graphic>
          <a:graphicData uri="http://schemas.openxmlformats.org/presentationml/2006/ole">
            <mc:AlternateContent xmlns:mc="http://schemas.openxmlformats.org/markup-compatibility/2006">
              <mc:Choice xmlns:v="urn:schemas-microsoft-com:vml" Requires="v">
                <p:oleObj spid="_x0000_s4107" name="Picture" r:id="rId4" imgW="2331720" imgH="1490472" progId="Word.Picture.8">
                  <p:embed/>
                </p:oleObj>
              </mc:Choice>
              <mc:Fallback>
                <p:oleObj name="Picture" r:id="rId4" imgW="2331720" imgH="1490472"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6900" y="6276975"/>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1750" name="Rectangle 38"/>
          <p:cNvSpPr>
            <a:spLocks noChangeArrowheads="1"/>
          </p:cNvSpPr>
          <p:nvPr/>
        </p:nvSpPr>
        <p:spPr bwMode="auto">
          <a:xfrm>
            <a:off x="8215313" y="6278563"/>
            <a:ext cx="898525" cy="569912"/>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1740" name="Rectangle 28"/>
          <p:cNvSpPr>
            <a:spLocks noChangeArrowheads="1"/>
          </p:cNvSpPr>
          <p:nvPr/>
        </p:nvSpPr>
        <p:spPr bwMode="auto">
          <a:xfrm>
            <a:off x="3276600" y="0"/>
            <a:ext cx="2552700" cy="9017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1741" name="Rectangle 29"/>
          <p:cNvSpPr>
            <a:spLocks noGrp="1" noChangeArrowheads="1"/>
          </p:cNvSpPr>
          <p:nvPr>
            <p:ph type="ctrTitle" sz="quarter"/>
          </p:nvPr>
        </p:nvSpPr>
        <p:spPr>
          <a:xfrm>
            <a:off x="838200" y="1219200"/>
            <a:ext cx="7543800" cy="1752600"/>
          </a:xfrm>
          <a:effectLst>
            <a:outerShdw dist="35921" dir="2700000" algn="ctr" rotWithShape="0">
              <a:srgbClr val="808080"/>
            </a:outerShdw>
          </a:effectLst>
          <a:extLst>
            <a:ext uri="{909E8E84-426E-40DD-AFC4-6F175D3DCCD1}">
              <a14:hiddenFill xmlns:a14="http://schemas.microsoft.com/office/drawing/2010/main">
                <a:solidFill>
                  <a:srgbClr val="FFCC00"/>
                </a:solidFill>
              </a14:hiddenFill>
            </a:ext>
          </a:extLst>
        </p:spPr>
        <p:txBody>
          <a:bodyPr/>
          <a:lstStyle>
            <a:lvl1pPr algn="ctr">
              <a:defRPr sz="4800"/>
            </a:lvl1pPr>
          </a:lstStyle>
          <a:p>
            <a:pPr lvl="0"/>
            <a:r>
              <a:rPr lang="en-US" altLang="en-US" noProof="0" smtClean="0"/>
              <a:t>Click to edit Master title style</a:t>
            </a:r>
          </a:p>
        </p:txBody>
      </p:sp>
      <p:sp>
        <p:nvSpPr>
          <p:cNvPr id="371742" name="Rectangle 30"/>
          <p:cNvSpPr>
            <a:spLocks noGrp="1" noChangeArrowheads="1"/>
          </p:cNvSpPr>
          <p:nvPr>
            <p:ph type="subTitle" sz="quarter" idx="1"/>
          </p:nvPr>
        </p:nvSpPr>
        <p:spPr>
          <a:xfrm>
            <a:off x="838200" y="3048000"/>
            <a:ext cx="7543800" cy="8382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lgn="ctr">
              <a:buFontTx/>
              <a:buNone/>
              <a:defRPr sz="3200" i="1"/>
            </a:lvl1pPr>
          </a:lstStyle>
          <a:p>
            <a:pPr lvl="0"/>
            <a:r>
              <a:rPr lang="en-US" altLang="en-US" noProof="0" smtClean="0"/>
              <a:t>Click to edit Master subtitle style</a:t>
            </a:r>
          </a:p>
        </p:txBody>
      </p:sp>
      <p:sp>
        <p:nvSpPr>
          <p:cNvPr id="371746" name="Text Box 34"/>
          <p:cNvSpPr txBox="1">
            <a:spLocks noChangeArrowheads="1"/>
          </p:cNvSpPr>
          <p:nvPr/>
        </p:nvSpPr>
        <p:spPr bwMode="auto">
          <a:xfrm>
            <a:off x="3646488" y="517525"/>
            <a:ext cx="1809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spcBef>
                <a:spcPct val="20000"/>
              </a:spcBef>
            </a:pPr>
            <a:r>
              <a:rPr lang="en-US" altLang="en-US" sz="1600" b="1" smtClean="0">
                <a:solidFill>
                  <a:srgbClr val="FFFFFF"/>
                </a:solidFill>
                <a:effectLst>
                  <a:outerShdw blurRad="38100" dist="38100" dir="2700000" algn="tl">
                    <a:srgbClr val="000000"/>
                  </a:outerShdw>
                </a:effectLst>
                <a:latin typeface="Arial" pitchFamily="34" charset="0"/>
                <a:cs typeface="+mn-cs"/>
              </a:rPr>
              <a:t>Presentation Pro</a:t>
            </a:r>
            <a:endParaRPr lang="en-US" altLang="en-US" sz="3000" smtClean="0">
              <a:solidFill>
                <a:srgbClr val="000000"/>
              </a:solidFill>
              <a:latin typeface="Arial" pitchFamily="34" charset="0"/>
              <a:cs typeface="+mn-cs"/>
            </a:endParaRPr>
          </a:p>
        </p:txBody>
      </p:sp>
    </p:spTree>
    <p:extLst>
      <p:ext uri="{BB962C8B-B14F-4D97-AF65-F5344CB8AC3E}">
        <p14:creationId xmlns:p14="http://schemas.microsoft.com/office/powerpoint/2010/main" val="692810723"/>
      </p:ext>
    </p:extLst>
  </p:cSld>
  <p:clrMapOvr>
    <a:masterClrMapping/>
  </p:clrMapOvr>
  <p:transition spd="med">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0270538"/>
      </p:ext>
    </p:extLst>
  </p:cSld>
  <p:clrMapOvr>
    <a:masterClrMapping/>
  </p:clrMapOvr>
  <p:transition spd="med">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89259609"/>
      </p:ext>
    </p:extLst>
  </p:cSld>
  <p:clrMapOvr>
    <a:masterClrMapping/>
  </p:clrMapOvr>
  <p:transition spd="med">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6176934"/>
      </p:ext>
    </p:extLst>
  </p:cSld>
  <p:clrMapOvr>
    <a:masterClrMapping/>
  </p:clrMapOvr>
  <p:transition spd="med">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6059242"/>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B17EEEA-00A7-4EB1-B699-373CEF9BE67E}" type="datetimeFigureOut">
              <a:rPr lang="en-US"/>
              <a:pPr>
                <a:defRPr/>
              </a:pPr>
              <a:t>1/8/2015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E7717DE8-8BDB-4E31-AB13-C815A880E75A}" type="slidenum">
              <a:rPr lang="en-US"/>
              <a:pPr>
                <a:defRPr/>
              </a:pPr>
              <a:t>‹#›</a:t>
            </a:fld>
            <a:endParaRPr lang="en-US"/>
          </a:p>
        </p:txBody>
      </p:sp>
    </p:spTree>
    <p:extLst>
      <p:ext uri="{BB962C8B-B14F-4D97-AF65-F5344CB8AC3E}">
        <p14:creationId xmlns:p14="http://schemas.microsoft.com/office/powerpoint/2010/main" val="18493624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0316128"/>
      </p:ext>
    </p:extLst>
  </p:cSld>
  <p:clrMapOvr>
    <a:masterClrMapping/>
  </p:clrMapOvr>
  <p:transition spd="med">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81490"/>
      </p:ext>
    </p:extLst>
  </p:cSld>
  <p:clrMapOvr>
    <a:masterClrMapping/>
  </p:clrMapOvr>
  <p:transition spd="med">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3590151"/>
      </p:ext>
    </p:extLst>
  </p:cSld>
  <p:clrMapOvr>
    <a:masterClrMapping/>
  </p:clrMapOvr>
  <p:transition spd="med">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9555391"/>
      </p:ext>
    </p:extLst>
  </p:cSld>
  <p:clrMapOvr>
    <a:masterClrMapping/>
  </p:clrMapOvr>
  <p:transition spd="med">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4913914"/>
      </p:ext>
    </p:extLst>
  </p:cSld>
  <p:clrMapOvr>
    <a:masterClrMapping/>
  </p:clrMapOvr>
  <p:transition spd="med">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3055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0269424"/>
      </p:ext>
    </p:extLst>
  </p:cSld>
  <p:clrMapOvr>
    <a:masterClrMapping/>
  </p:clrMapOvr>
  <p:transition spd="med">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990600"/>
            <a:ext cx="8610600" cy="4267200"/>
          </a:xfrm>
        </p:spPr>
        <p:txBody>
          <a:bodyPr/>
          <a:lstStyle/>
          <a:p>
            <a:endParaRPr lang="en-US"/>
          </a:p>
        </p:txBody>
      </p:sp>
    </p:spTree>
    <p:extLst>
      <p:ext uri="{BB962C8B-B14F-4D97-AF65-F5344CB8AC3E}">
        <p14:creationId xmlns:p14="http://schemas.microsoft.com/office/powerpoint/2010/main" val="3542996102"/>
      </p:ext>
    </p:extLst>
  </p:cSld>
  <p:clrMapOvr>
    <a:masterClrMapping/>
  </p:clrMapOvr>
  <p:transition spd="med">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71743" name="Rectangle 31"/>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pic>
        <p:nvPicPr>
          <p:cNvPr id="371748" name="Picture 36" descr="C:\WINDOWS\DESKTOP\PHlogoforPresPr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0550" y="6270625"/>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1749" name="Object 37"/>
          <p:cNvGraphicFramePr>
            <a:graphicFrameLocks noChangeAspect="1"/>
          </p:cNvGraphicFramePr>
          <p:nvPr/>
        </p:nvGraphicFramePr>
        <p:xfrm>
          <a:off x="8216900" y="6276975"/>
          <a:ext cx="914400" cy="584200"/>
        </p:xfrm>
        <a:graphic>
          <a:graphicData uri="http://schemas.openxmlformats.org/presentationml/2006/ole">
            <mc:AlternateContent xmlns:mc="http://schemas.openxmlformats.org/markup-compatibility/2006">
              <mc:Choice xmlns:v="urn:schemas-microsoft-com:vml" Requires="v">
                <p:oleObj spid="_x0000_s6155" name="Picture" r:id="rId4" imgW="2331720" imgH="1490472" progId="Word.Picture.8">
                  <p:embed/>
                </p:oleObj>
              </mc:Choice>
              <mc:Fallback>
                <p:oleObj name="Picture" r:id="rId4" imgW="2331720" imgH="1490472"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6900" y="6276975"/>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1750" name="Rectangle 38"/>
          <p:cNvSpPr>
            <a:spLocks noChangeArrowheads="1"/>
          </p:cNvSpPr>
          <p:nvPr/>
        </p:nvSpPr>
        <p:spPr bwMode="auto">
          <a:xfrm>
            <a:off x="8215313" y="6278563"/>
            <a:ext cx="898525" cy="569912"/>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1740" name="Rectangle 28"/>
          <p:cNvSpPr>
            <a:spLocks noChangeArrowheads="1"/>
          </p:cNvSpPr>
          <p:nvPr/>
        </p:nvSpPr>
        <p:spPr bwMode="auto">
          <a:xfrm>
            <a:off x="3276600" y="0"/>
            <a:ext cx="2552700" cy="9017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1741" name="Rectangle 29"/>
          <p:cNvSpPr>
            <a:spLocks noGrp="1" noChangeArrowheads="1"/>
          </p:cNvSpPr>
          <p:nvPr>
            <p:ph type="ctrTitle" sz="quarter"/>
          </p:nvPr>
        </p:nvSpPr>
        <p:spPr>
          <a:xfrm>
            <a:off x="838200" y="1219200"/>
            <a:ext cx="7543800" cy="1752600"/>
          </a:xfrm>
          <a:effectLst>
            <a:outerShdw dist="35921" dir="2700000" algn="ctr" rotWithShape="0">
              <a:srgbClr val="808080"/>
            </a:outerShdw>
          </a:effectLst>
          <a:extLst>
            <a:ext uri="{909E8E84-426E-40DD-AFC4-6F175D3DCCD1}">
              <a14:hiddenFill xmlns:a14="http://schemas.microsoft.com/office/drawing/2010/main">
                <a:solidFill>
                  <a:srgbClr val="FFCC00"/>
                </a:solidFill>
              </a14:hiddenFill>
            </a:ext>
          </a:extLst>
        </p:spPr>
        <p:txBody>
          <a:bodyPr/>
          <a:lstStyle>
            <a:lvl1pPr algn="ctr">
              <a:defRPr sz="4800"/>
            </a:lvl1pPr>
          </a:lstStyle>
          <a:p>
            <a:pPr lvl="0"/>
            <a:r>
              <a:rPr lang="en-US" altLang="en-US" noProof="0" smtClean="0"/>
              <a:t>Click to edit Master title style</a:t>
            </a:r>
          </a:p>
        </p:txBody>
      </p:sp>
      <p:sp>
        <p:nvSpPr>
          <p:cNvPr id="371742" name="Rectangle 30"/>
          <p:cNvSpPr>
            <a:spLocks noGrp="1" noChangeArrowheads="1"/>
          </p:cNvSpPr>
          <p:nvPr>
            <p:ph type="subTitle" sz="quarter" idx="1"/>
          </p:nvPr>
        </p:nvSpPr>
        <p:spPr>
          <a:xfrm>
            <a:off x="838200" y="3048000"/>
            <a:ext cx="7543800" cy="8382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lgn="ctr">
              <a:buFontTx/>
              <a:buNone/>
              <a:defRPr sz="3200" i="1"/>
            </a:lvl1pPr>
          </a:lstStyle>
          <a:p>
            <a:pPr lvl="0"/>
            <a:r>
              <a:rPr lang="en-US" altLang="en-US" noProof="0" smtClean="0"/>
              <a:t>Click to edit Master subtitle style</a:t>
            </a:r>
          </a:p>
        </p:txBody>
      </p:sp>
      <p:sp>
        <p:nvSpPr>
          <p:cNvPr id="371746" name="Text Box 34"/>
          <p:cNvSpPr txBox="1">
            <a:spLocks noChangeArrowheads="1"/>
          </p:cNvSpPr>
          <p:nvPr/>
        </p:nvSpPr>
        <p:spPr bwMode="auto">
          <a:xfrm>
            <a:off x="3646488" y="517525"/>
            <a:ext cx="1809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spcBef>
                <a:spcPct val="20000"/>
              </a:spcBef>
            </a:pPr>
            <a:r>
              <a:rPr lang="en-US" altLang="en-US" sz="1600" b="1" smtClean="0">
                <a:solidFill>
                  <a:srgbClr val="FFFFFF"/>
                </a:solidFill>
                <a:effectLst>
                  <a:outerShdw blurRad="38100" dist="38100" dir="2700000" algn="tl">
                    <a:srgbClr val="000000"/>
                  </a:outerShdw>
                </a:effectLst>
                <a:latin typeface="Arial" pitchFamily="34" charset="0"/>
                <a:cs typeface="+mn-cs"/>
              </a:rPr>
              <a:t>Presentation Pro</a:t>
            </a:r>
            <a:endParaRPr lang="en-US" altLang="en-US" sz="3000" smtClean="0">
              <a:solidFill>
                <a:srgbClr val="000000"/>
              </a:solidFill>
              <a:latin typeface="Arial" pitchFamily="34" charset="0"/>
              <a:cs typeface="+mn-cs"/>
            </a:endParaRPr>
          </a:p>
        </p:txBody>
      </p:sp>
    </p:spTree>
    <p:extLst>
      <p:ext uri="{BB962C8B-B14F-4D97-AF65-F5344CB8AC3E}">
        <p14:creationId xmlns:p14="http://schemas.microsoft.com/office/powerpoint/2010/main" val="1702589569"/>
      </p:ext>
    </p:extLst>
  </p:cSld>
  <p:clrMapOvr>
    <a:masterClrMapping/>
  </p:clrMapOvr>
  <p:transition spd="med">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7118083"/>
      </p:ext>
    </p:extLst>
  </p:cSld>
  <p:clrMapOvr>
    <a:masterClrMapping/>
  </p:clrMapOvr>
  <p:transition spd="med">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60921858"/>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15FB454-DDF0-415C-9DE3-0714F807C3E1}" type="datetimeFigureOut">
              <a:rPr lang="en-US"/>
              <a:pPr>
                <a:defRPr/>
              </a:pPr>
              <a:t>1/8/2015</a:t>
            </a:fld>
            <a:endParaRPr lang="en-US"/>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B86434B-DFB1-4A09-9CDE-6B03B26BDD6F}" type="slidenum">
              <a:rPr lang="en-US"/>
              <a:pPr>
                <a:defRPr/>
              </a:pPr>
              <a:t>‹#›</a:t>
            </a:fld>
            <a:endParaRPr lang="en-US"/>
          </a:p>
        </p:txBody>
      </p:sp>
    </p:spTree>
    <p:extLst>
      <p:ext uri="{BB962C8B-B14F-4D97-AF65-F5344CB8AC3E}">
        <p14:creationId xmlns:p14="http://schemas.microsoft.com/office/powerpoint/2010/main" val="18181447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5029233"/>
      </p:ext>
    </p:extLst>
  </p:cSld>
  <p:clrMapOvr>
    <a:masterClrMapping/>
  </p:clrMapOvr>
  <p:transition spd="med">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5909459"/>
      </p:ext>
    </p:extLst>
  </p:cSld>
  <p:clrMapOvr>
    <a:masterClrMapping/>
  </p:clrMapOvr>
  <p:transition spd="med">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89753964"/>
      </p:ext>
    </p:extLst>
  </p:cSld>
  <p:clrMapOvr>
    <a:masterClrMapping/>
  </p:clrMapOvr>
  <p:transition spd="med">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601255"/>
      </p:ext>
    </p:extLst>
  </p:cSld>
  <p:clrMapOvr>
    <a:masterClrMapping/>
  </p:clrMapOvr>
  <p:transition spd="med">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9160278"/>
      </p:ext>
    </p:extLst>
  </p:cSld>
  <p:clrMapOvr>
    <a:masterClrMapping/>
  </p:clrMapOvr>
  <p:transition spd="med">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6387198"/>
      </p:ext>
    </p:extLst>
  </p:cSld>
  <p:clrMapOvr>
    <a:masterClrMapping/>
  </p:clrMapOvr>
  <p:transition spd="med">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6411236"/>
      </p:ext>
    </p:extLst>
  </p:cSld>
  <p:clrMapOvr>
    <a:masterClrMapping/>
  </p:clrMapOvr>
  <p:transition spd="med">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3055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7223799"/>
      </p:ext>
    </p:extLst>
  </p:cSld>
  <p:clrMapOvr>
    <a:masterClrMapping/>
  </p:clrMapOvr>
  <p:transition spd="med">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990600"/>
            <a:ext cx="8610600" cy="4267200"/>
          </a:xfrm>
        </p:spPr>
        <p:txBody>
          <a:bodyPr/>
          <a:lstStyle/>
          <a:p>
            <a:endParaRPr lang="en-US"/>
          </a:p>
        </p:txBody>
      </p:sp>
    </p:spTree>
    <p:extLst>
      <p:ext uri="{BB962C8B-B14F-4D97-AF65-F5344CB8AC3E}">
        <p14:creationId xmlns:p14="http://schemas.microsoft.com/office/powerpoint/2010/main" val="380301001"/>
      </p:ext>
    </p:extLst>
  </p:cSld>
  <p:clrMapOvr>
    <a:masterClrMapping/>
  </p:clrMapOvr>
  <p:transition spd="med">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71743" name="Rectangle 31"/>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pic>
        <p:nvPicPr>
          <p:cNvPr id="371748" name="Picture 36" descr="C:\WINDOWS\DESKTOP\PHlogoforPresPr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0550" y="6270625"/>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1749" name="Object 37"/>
          <p:cNvGraphicFramePr>
            <a:graphicFrameLocks noChangeAspect="1"/>
          </p:cNvGraphicFramePr>
          <p:nvPr/>
        </p:nvGraphicFramePr>
        <p:xfrm>
          <a:off x="8216900" y="6276975"/>
          <a:ext cx="914400" cy="584200"/>
        </p:xfrm>
        <a:graphic>
          <a:graphicData uri="http://schemas.openxmlformats.org/presentationml/2006/ole">
            <mc:AlternateContent xmlns:mc="http://schemas.openxmlformats.org/markup-compatibility/2006">
              <mc:Choice xmlns:v="urn:schemas-microsoft-com:vml" Requires="v">
                <p:oleObj spid="_x0000_s8203" name="Picture" r:id="rId4" imgW="2331720" imgH="1490472" progId="Word.Picture.8">
                  <p:embed/>
                </p:oleObj>
              </mc:Choice>
              <mc:Fallback>
                <p:oleObj name="Picture" r:id="rId4" imgW="2331720" imgH="1490472"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6900" y="6276975"/>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1750" name="Rectangle 38"/>
          <p:cNvSpPr>
            <a:spLocks noChangeArrowheads="1"/>
          </p:cNvSpPr>
          <p:nvPr/>
        </p:nvSpPr>
        <p:spPr bwMode="auto">
          <a:xfrm>
            <a:off x="8215313" y="6278563"/>
            <a:ext cx="898525" cy="569912"/>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1740" name="Rectangle 28"/>
          <p:cNvSpPr>
            <a:spLocks noChangeArrowheads="1"/>
          </p:cNvSpPr>
          <p:nvPr/>
        </p:nvSpPr>
        <p:spPr bwMode="auto">
          <a:xfrm>
            <a:off x="3276600" y="0"/>
            <a:ext cx="2552700" cy="9017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1741" name="Rectangle 29"/>
          <p:cNvSpPr>
            <a:spLocks noGrp="1" noChangeArrowheads="1"/>
          </p:cNvSpPr>
          <p:nvPr>
            <p:ph type="ctrTitle" sz="quarter"/>
          </p:nvPr>
        </p:nvSpPr>
        <p:spPr>
          <a:xfrm>
            <a:off x="838200" y="1219200"/>
            <a:ext cx="7543800" cy="1752600"/>
          </a:xfrm>
          <a:effectLst>
            <a:outerShdw dist="35921" dir="2700000" algn="ctr" rotWithShape="0">
              <a:srgbClr val="808080"/>
            </a:outerShdw>
          </a:effectLst>
          <a:extLst>
            <a:ext uri="{909E8E84-426E-40DD-AFC4-6F175D3DCCD1}">
              <a14:hiddenFill xmlns:a14="http://schemas.microsoft.com/office/drawing/2010/main">
                <a:solidFill>
                  <a:srgbClr val="FFCC00"/>
                </a:solidFill>
              </a14:hiddenFill>
            </a:ext>
          </a:extLst>
        </p:spPr>
        <p:txBody>
          <a:bodyPr/>
          <a:lstStyle>
            <a:lvl1pPr algn="ctr">
              <a:defRPr sz="4800"/>
            </a:lvl1pPr>
          </a:lstStyle>
          <a:p>
            <a:pPr lvl="0"/>
            <a:r>
              <a:rPr lang="en-US" altLang="en-US" noProof="0" smtClean="0"/>
              <a:t>Click to edit Master title style</a:t>
            </a:r>
          </a:p>
        </p:txBody>
      </p:sp>
      <p:sp>
        <p:nvSpPr>
          <p:cNvPr id="371742" name="Rectangle 30"/>
          <p:cNvSpPr>
            <a:spLocks noGrp="1" noChangeArrowheads="1"/>
          </p:cNvSpPr>
          <p:nvPr>
            <p:ph type="subTitle" sz="quarter" idx="1"/>
          </p:nvPr>
        </p:nvSpPr>
        <p:spPr>
          <a:xfrm>
            <a:off x="838200" y="3048000"/>
            <a:ext cx="7543800" cy="8382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lgn="ctr">
              <a:buFontTx/>
              <a:buNone/>
              <a:defRPr sz="3200" i="1"/>
            </a:lvl1pPr>
          </a:lstStyle>
          <a:p>
            <a:pPr lvl="0"/>
            <a:r>
              <a:rPr lang="en-US" altLang="en-US" noProof="0" smtClean="0"/>
              <a:t>Click to edit Master subtitle style</a:t>
            </a:r>
          </a:p>
        </p:txBody>
      </p:sp>
      <p:sp>
        <p:nvSpPr>
          <p:cNvPr id="371746" name="Text Box 34"/>
          <p:cNvSpPr txBox="1">
            <a:spLocks noChangeArrowheads="1"/>
          </p:cNvSpPr>
          <p:nvPr/>
        </p:nvSpPr>
        <p:spPr bwMode="auto">
          <a:xfrm>
            <a:off x="3646488" y="517525"/>
            <a:ext cx="1809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spcBef>
                <a:spcPct val="20000"/>
              </a:spcBef>
            </a:pPr>
            <a:r>
              <a:rPr lang="en-US" altLang="en-US" sz="1600" b="1" smtClean="0">
                <a:solidFill>
                  <a:srgbClr val="FFFFFF"/>
                </a:solidFill>
                <a:effectLst>
                  <a:outerShdw blurRad="38100" dist="38100" dir="2700000" algn="tl">
                    <a:srgbClr val="000000"/>
                  </a:outerShdw>
                </a:effectLst>
                <a:latin typeface="Arial" pitchFamily="34" charset="0"/>
                <a:cs typeface="+mn-cs"/>
              </a:rPr>
              <a:t>Presentation Pro</a:t>
            </a:r>
            <a:endParaRPr lang="en-US" altLang="en-US" sz="3000" smtClean="0">
              <a:solidFill>
                <a:srgbClr val="000000"/>
              </a:solidFill>
              <a:latin typeface="Arial" pitchFamily="34" charset="0"/>
              <a:cs typeface="+mn-cs"/>
            </a:endParaRPr>
          </a:p>
        </p:txBody>
      </p:sp>
    </p:spTree>
    <p:extLst>
      <p:ext uri="{BB962C8B-B14F-4D97-AF65-F5344CB8AC3E}">
        <p14:creationId xmlns:p14="http://schemas.microsoft.com/office/powerpoint/2010/main" val="3911568540"/>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A035294-0DAF-420C-B329-10A31E145B62}" type="datetimeFigureOut">
              <a:rPr lang="en-US"/>
              <a:pPr>
                <a:defRPr/>
              </a:pPr>
              <a:t>1/8/2015</a:t>
            </a:fld>
            <a:endParaRPr lang="en-US"/>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596B8FC-CF67-4F30-AE67-5EF9C8AA470F}" type="slidenum">
              <a:rPr lang="en-US"/>
              <a:pPr>
                <a:defRPr/>
              </a:pPr>
              <a:t>‹#›</a:t>
            </a:fld>
            <a:endParaRPr lang="en-US"/>
          </a:p>
        </p:txBody>
      </p:sp>
    </p:spTree>
    <p:extLst>
      <p:ext uri="{BB962C8B-B14F-4D97-AF65-F5344CB8AC3E}">
        <p14:creationId xmlns:p14="http://schemas.microsoft.com/office/powerpoint/2010/main" val="13433009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2305814"/>
      </p:ext>
    </p:extLst>
  </p:cSld>
  <p:clrMapOvr>
    <a:masterClrMapping/>
  </p:clrMapOvr>
  <p:transition spd="med">
    <p:dissolv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49429887"/>
      </p:ext>
    </p:extLst>
  </p:cSld>
  <p:clrMapOvr>
    <a:masterClrMapping/>
  </p:clrMapOvr>
  <p:transition spd="med">
    <p:dissolv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650325"/>
      </p:ext>
    </p:extLst>
  </p:cSld>
  <p:clrMapOvr>
    <a:masterClrMapping/>
  </p:clrMapOvr>
  <p:transition spd="med">
    <p:dissolv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6762825"/>
      </p:ext>
    </p:extLst>
  </p:cSld>
  <p:clrMapOvr>
    <a:masterClrMapping/>
  </p:clrMapOvr>
  <p:transition spd="med">
    <p:dissolv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84297107"/>
      </p:ext>
    </p:extLst>
  </p:cSld>
  <p:clrMapOvr>
    <a:masterClrMapping/>
  </p:clrMapOvr>
  <p:transition spd="med">
    <p:dissolv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68549"/>
      </p:ext>
    </p:extLst>
  </p:cSld>
  <p:clrMapOvr>
    <a:masterClrMapping/>
  </p:clrMapOvr>
  <p:transition spd="med">
    <p:dissolv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4096518"/>
      </p:ext>
    </p:extLst>
  </p:cSld>
  <p:clrMapOvr>
    <a:masterClrMapping/>
  </p:clrMapOvr>
  <p:transition spd="med">
    <p:dissolv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9619099"/>
      </p:ext>
    </p:extLst>
  </p:cSld>
  <p:clrMapOvr>
    <a:masterClrMapping/>
  </p:clrMapOvr>
  <p:transition spd="med">
    <p:dissolv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0073152"/>
      </p:ext>
    </p:extLst>
  </p:cSld>
  <p:clrMapOvr>
    <a:masterClrMapping/>
  </p:clrMapOvr>
  <p:transition spd="med">
    <p:dissolv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3055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7682841"/>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EC5DAB9-2498-4181-B2A8-8D3122C13100}" type="datetimeFigureOut">
              <a:rPr lang="en-US"/>
              <a:pPr>
                <a:defRPr/>
              </a:pPr>
              <a:t>1/8/2015</a:t>
            </a:fld>
            <a:endParaRPr lang="en-US"/>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C1C27B4-2633-44F6-B37D-22E7CA516265}" type="slidenum">
              <a:rPr lang="en-US"/>
              <a:pPr>
                <a:defRPr/>
              </a:pPr>
              <a:t>‹#›</a:t>
            </a:fld>
            <a:endParaRPr lang="en-US"/>
          </a:p>
        </p:txBody>
      </p:sp>
    </p:spTree>
    <p:extLst>
      <p:ext uri="{BB962C8B-B14F-4D97-AF65-F5344CB8AC3E}">
        <p14:creationId xmlns:p14="http://schemas.microsoft.com/office/powerpoint/2010/main" val="41779850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990600"/>
            <a:ext cx="8610600" cy="4267200"/>
          </a:xfrm>
        </p:spPr>
        <p:txBody>
          <a:bodyPr/>
          <a:lstStyle/>
          <a:p>
            <a:endParaRPr lang="en-US"/>
          </a:p>
        </p:txBody>
      </p:sp>
    </p:spTree>
    <p:extLst>
      <p:ext uri="{BB962C8B-B14F-4D97-AF65-F5344CB8AC3E}">
        <p14:creationId xmlns:p14="http://schemas.microsoft.com/office/powerpoint/2010/main" val="4153657236"/>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E675799-3422-4686-97F0-3950EBDCDEA5}" type="datetimeFigureOut">
              <a:rPr lang="en-US"/>
              <a:pPr>
                <a:defRPr/>
              </a:pPr>
              <a:t>1/8/2015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4A02DEC-315B-4E2C-BE67-54CEBE64C239}" type="slidenum">
              <a:rPr lang="en-US"/>
              <a:pPr>
                <a:defRPr/>
              </a:pPr>
              <a:t>‹#›</a:t>
            </a:fld>
            <a:endParaRPr lang="en-US"/>
          </a:p>
        </p:txBody>
      </p:sp>
    </p:spTree>
    <p:extLst>
      <p:ext uri="{BB962C8B-B14F-4D97-AF65-F5344CB8AC3E}">
        <p14:creationId xmlns:p14="http://schemas.microsoft.com/office/powerpoint/2010/main" val="621839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79B1EB1-4EAD-46DE-B4EC-00F4CED1CEAB}" type="datetimeFigureOut">
              <a:rPr lang="en-US"/>
              <a:pPr>
                <a:defRPr/>
              </a:pPr>
              <a:t>1/8/2015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A7C81B5-8784-4645-B266-FD96F85D05D3}" type="slidenum">
              <a:rPr lang="en-US"/>
              <a:pPr>
                <a:defRPr/>
              </a:pPr>
              <a:t>‹#›</a:t>
            </a:fld>
            <a:endParaRPr lang="en-US"/>
          </a:p>
        </p:txBody>
      </p:sp>
    </p:spTree>
    <p:extLst>
      <p:ext uri="{BB962C8B-B14F-4D97-AF65-F5344CB8AC3E}">
        <p14:creationId xmlns:p14="http://schemas.microsoft.com/office/powerpoint/2010/main" val="3899475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18" Type="http://schemas.openxmlformats.org/officeDocument/2006/relationships/image" Target="../media/image3.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oleObject" Target="../embeddings/oleObject1.bin"/><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vmlDrawing" Target="../drawings/vmlDrawing1.v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18" Type="http://schemas.openxmlformats.org/officeDocument/2006/relationships/image" Target="../media/image3.w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oleObject" Target="../embeddings/oleObject3.bin"/><Relationship Id="rId2" Type="http://schemas.openxmlformats.org/officeDocument/2006/relationships/slideLayout" Target="../slideLayouts/slideLayout36.xml"/><Relationship Id="rId16" Type="http://schemas.openxmlformats.org/officeDocument/2006/relationships/image" Target="../media/image5.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4.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vmlDrawing" Target="../drawings/vmlDrawing3.v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18" Type="http://schemas.openxmlformats.org/officeDocument/2006/relationships/image" Target="../media/image3.wmf"/><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oleObject" Target="../embeddings/oleObject5.bin"/><Relationship Id="rId2" Type="http://schemas.openxmlformats.org/officeDocument/2006/relationships/slideLayout" Target="../slideLayouts/slideLayout48.xml"/><Relationship Id="rId16" Type="http://schemas.openxmlformats.org/officeDocument/2006/relationships/image" Target="../media/image5.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4.jpe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vmlDrawing" Target="../drawings/vmlDrawing5.v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18" Type="http://schemas.openxmlformats.org/officeDocument/2006/relationships/image" Target="../media/image3.wmf"/><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oleObject" Target="../embeddings/oleObject7.bin"/><Relationship Id="rId2" Type="http://schemas.openxmlformats.org/officeDocument/2006/relationships/slideLayout" Target="../slideLayouts/slideLayout60.xml"/><Relationship Id="rId16" Type="http://schemas.openxmlformats.org/officeDocument/2006/relationships/image" Target="../media/image5.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4.jpe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vmlDrawing" Target="../drawings/vmlDrawing7.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FAF32870-3CE8-4FE9-BB66-69F840335EA6}" type="datetimeFigureOut">
              <a:rPr lang="en-US"/>
              <a:pPr>
                <a:defRPr/>
              </a:pPr>
              <a:t>1/8/2015</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7CE1198E-5052-417F-8C19-1C211290A220}" type="slidenum">
              <a:rPr lang="en-US"/>
              <a:pPr>
                <a:defRPr/>
              </a:pPr>
              <a:t>‹#›</a:t>
            </a:fld>
            <a:endParaRPr lang="en-US"/>
          </a:p>
        </p:txBody>
      </p:sp>
    </p:spTree>
    <p:extLst>
      <p:ext uri="{BB962C8B-B14F-4D97-AF65-F5344CB8AC3E}">
        <p14:creationId xmlns:p14="http://schemas.microsoft.com/office/powerpoint/2010/main" val="700977176"/>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A000726-DFC4-4959-81F8-461E2C2848F7}" type="datetimeFigureOut">
              <a:rPr lang="en-US"/>
              <a:pPr>
                <a:defRPr/>
              </a:pPr>
              <a:t>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298BC3D-9703-4A7C-8D8F-F2BABB95C036}" type="slidenum">
              <a:rPr lang="en-US"/>
              <a:pPr>
                <a:defRPr/>
              </a:pPr>
              <a:t>‹#›</a:t>
            </a:fld>
            <a:endParaRPr lang="en-US"/>
          </a:p>
        </p:txBody>
      </p:sp>
    </p:spTree>
    <p:extLst>
      <p:ext uri="{BB962C8B-B14F-4D97-AF65-F5344CB8AC3E}">
        <p14:creationId xmlns:p14="http://schemas.microsoft.com/office/powerpoint/2010/main" val="459875575"/>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370751" name="Rectangle 63"/>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pic>
        <p:nvPicPr>
          <p:cNvPr id="370772" name="Picture 84" descr="C:\WINDOWS\DESKTOP\PHlogoforPresPro.bmp"/>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210550" y="6270625"/>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0773" name="Object 85"/>
          <p:cNvGraphicFramePr>
            <a:graphicFrameLocks noChangeAspect="1"/>
          </p:cNvGraphicFramePr>
          <p:nvPr/>
        </p:nvGraphicFramePr>
        <p:xfrm>
          <a:off x="8216900" y="6276975"/>
          <a:ext cx="914400" cy="584200"/>
        </p:xfrm>
        <a:graphic>
          <a:graphicData uri="http://schemas.openxmlformats.org/presentationml/2006/ole">
            <mc:AlternateContent xmlns:mc="http://schemas.openxmlformats.org/markup-compatibility/2006">
              <mc:Choice xmlns:v="urn:schemas-microsoft-com:vml" Requires="v">
                <p:oleObj spid="_x0000_s1035" name="Picture" r:id="rId17" imgW="2331720" imgH="1490472" progId="Word.Picture.8">
                  <p:embed/>
                </p:oleObj>
              </mc:Choice>
              <mc:Fallback>
                <p:oleObj name="Picture" r:id="rId17" imgW="2331720" imgH="1490472" progId="Word.Picture.8">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16900" y="6276975"/>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0774" name="Rectangle 86"/>
          <p:cNvSpPr>
            <a:spLocks noChangeArrowheads="1"/>
          </p:cNvSpPr>
          <p:nvPr/>
        </p:nvSpPr>
        <p:spPr bwMode="auto">
          <a:xfrm>
            <a:off x="8215313" y="6278563"/>
            <a:ext cx="898525" cy="569912"/>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0748" name="Rectangle 60"/>
          <p:cNvSpPr>
            <a:spLocks noGrp="1" noChangeArrowheads="1"/>
          </p:cNvSpPr>
          <p:nvPr>
            <p:ph type="body" idx="1"/>
          </p:nvPr>
        </p:nvSpPr>
        <p:spPr bwMode="auto">
          <a:xfrm>
            <a:off x="304800" y="990600"/>
            <a:ext cx="8610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 </a:t>
            </a:r>
          </a:p>
          <a:p>
            <a:pPr lvl="3"/>
            <a:r>
              <a:rPr lang="en-US" altLang="en-US" smtClean="0"/>
              <a:t>Fourth level</a:t>
            </a:r>
          </a:p>
        </p:txBody>
      </p:sp>
      <p:sp>
        <p:nvSpPr>
          <p:cNvPr id="370749" name="Rectangle 61"/>
          <p:cNvSpPr>
            <a:spLocks noGrp="1" noChangeArrowheads="1"/>
          </p:cNvSpPr>
          <p:nvPr>
            <p:ph type="title"/>
          </p:nvPr>
        </p:nvSpPr>
        <p:spPr bwMode="auto">
          <a:xfrm>
            <a:off x="304800" y="0"/>
            <a:ext cx="8382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0750" name="Line 62"/>
          <p:cNvSpPr>
            <a:spLocks noChangeShapeType="1"/>
          </p:cNvSpPr>
          <p:nvPr/>
        </p:nvSpPr>
        <p:spPr bwMode="auto">
          <a:xfrm>
            <a:off x="0" y="838200"/>
            <a:ext cx="9144000" cy="0"/>
          </a:xfrm>
          <a:prstGeom prst="line">
            <a:avLst/>
          </a:prstGeom>
          <a:noFill/>
          <a:ln w="28575">
            <a:solidFill>
              <a:srgbClr val="99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0752" name="AutoShape 64"/>
          <p:cNvSpPr>
            <a:spLocks noChangeArrowheads="1"/>
          </p:cNvSpPr>
          <p:nvPr/>
        </p:nvSpPr>
        <p:spPr bwMode="auto">
          <a:xfrm>
            <a:off x="24003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0753" name="Text Box 65"/>
          <p:cNvSpPr txBox="1">
            <a:spLocks noChangeArrowheads="1"/>
          </p:cNvSpPr>
          <p:nvPr/>
        </p:nvSpPr>
        <p:spPr bwMode="auto">
          <a:xfrm>
            <a:off x="25273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pitchFamily="34" charset="0"/>
                <a:cs typeface="+mn-cs"/>
              </a:rPr>
              <a:t>1</a:t>
            </a:r>
            <a:endParaRPr lang="en-US" altLang="en-US" sz="3000" smtClean="0">
              <a:solidFill>
                <a:srgbClr val="B2B2B2"/>
              </a:solidFill>
              <a:effectLst>
                <a:outerShdw blurRad="38100" dist="38100" dir="2700000" algn="tl">
                  <a:srgbClr val="000000"/>
                </a:outerShdw>
              </a:effectLst>
              <a:latin typeface="Arial" pitchFamily="34" charset="0"/>
              <a:cs typeface="+mn-cs"/>
            </a:endParaRPr>
          </a:p>
        </p:txBody>
      </p:sp>
      <p:sp>
        <p:nvSpPr>
          <p:cNvPr id="370754" name="AutoShape 66"/>
          <p:cNvSpPr>
            <a:spLocks noChangeArrowheads="1"/>
          </p:cNvSpPr>
          <p:nvPr/>
        </p:nvSpPr>
        <p:spPr bwMode="auto">
          <a:xfrm>
            <a:off x="29845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0755" name="Text Box 67"/>
          <p:cNvSpPr txBox="1">
            <a:spLocks noChangeArrowheads="1"/>
          </p:cNvSpPr>
          <p:nvPr/>
        </p:nvSpPr>
        <p:spPr bwMode="auto">
          <a:xfrm>
            <a:off x="31115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pitchFamily="34" charset="0"/>
                <a:cs typeface="+mn-cs"/>
              </a:rPr>
              <a:t>2</a:t>
            </a:r>
            <a:endParaRPr lang="en-US" altLang="en-US" sz="3000" smtClean="0">
              <a:solidFill>
                <a:srgbClr val="B2B2B2"/>
              </a:solidFill>
              <a:effectLst>
                <a:outerShdw blurRad="38100" dist="38100" dir="2700000" algn="tl">
                  <a:srgbClr val="000000"/>
                </a:outerShdw>
              </a:effectLst>
              <a:latin typeface="Arial" pitchFamily="34" charset="0"/>
              <a:cs typeface="+mn-cs"/>
            </a:endParaRPr>
          </a:p>
        </p:txBody>
      </p:sp>
      <p:sp>
        <p:nvSpPr>
          <p:cNvPr id="370756" name="AutoShape 68"/>
          <p:cNvSpPr>
            <a:spLocks noChangeArrowheads="1"/>
          </p:cNvSpPr>
          <p:nvPr/>
        </p:nvSpPr>
        <p:spPr bwMode="auto">
          <a:xfrm>
            <a:off x="35687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0757" name="Text Box 69"/>
          <p:cNvSpPr txBox="1">
            <a:spLocks noChangeArrowheads="1"/>
          </p:cNvSpPr>
          <p:nvPr/>
        </p:nvSpPr>
        <p:spPr bwMode="auto">
          <a:xfrm>
            <a:off x="36957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pitchFamily="34" charset="0"/>
                <a:cs typeface="+mn-cs"/>
              </a:rPr>
              <a:t>3</a:t>
            </a:r>
            <a:endParaRPr lang="en-US" altLang="en-US" sz="3000" smtClean="0">
              <a:solidFill>
                <a:srgbClr val="B2B2B2"/>
              </a:solidFill>
              <a:effectLst>
                <a:outerShdw blurRad="38100" dist="38100" dir="2700000" algn="tl">
                  <a:srgbClr val="000000"/>
                </a:outerShdw>
              </a:effectLst>
              <a:latin typeface="Arial" pitchFamily="34" charset="0"/>
              <a:cs typeface="+mn-cs"/>
            </a:endParaRPr>
          </a:p>
        </p:txBody>
      </p:sp>
      <p:sp>
        <p:nvSpPr>
          <p:cNvPr id="370758" name="Text Box 70"/>
          <p:cNvSpPr txBox="1">
            <a:spLocks noChangeArrowheads="1"/>
          </p:cNvSpPr>
          <p:nvPr/>
        </p:nvSpPr>
        <p:spPr bwMode="auto">
          <a:xfrm>
            <a:off x="1524000" y="63373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eaLnBrk="0" hangingPunct="0">
              <a:spcBef>
                <a:spcPct val="50000"/>
              </a:spcBef>
            </a:pPr>
            <a:r>
              <a:rPr lang="en-US" altLang="en-US" sz="1200" b="1" smtClean="0">
                <a:solidFill>
                  <a:srgbClr val="FFFFCC"/>
                </a:solidFill>
                <a:effectLst>
                  <a:outerShdw blurRad="38100" dist="38100" dir="2700000" algn="tl">
                    <a:srgbClr val="000000"/>
                  </a:outerShdw>
                </a:effectLst>
                <a:latin typeface="Arial" pitchFamily="34" charset="0"/>
                <a:cs typeface="+mn-cs"/>
              </a:rPr>
              <a:t>Go To Section:</a:t>
            </a:r>
            <a:endParaRPr lang="en-US" altLang="en-US" sz="3000" smtClean="0">
              <a:solidFill>
                <a:srgbClr val="FFFFCC"/>
              </a:solidFill>
              <a:effectLst>
                <a:outerShdw blurRad="38100" dist="38100" dir="2700000" algn="tl">
                  <a:srgbClr val="000000"/>
                </a:outerShdw>
              </a:effectLst>
              <a:latin typeface="Arial" pitchFamily="34" charset="0"/>
              <a:cs typeface="+mn-cs"/>
            </a:endParaRPr>
          </a:p>
        </p:txBody>
      </p:sp>
    </p:spTree>
    <p:extLst>
      <p:ext uri="{BB962C8B-B14F-4D97-AF65-F5344CB8AC3E}">
        <p14:creationId xmlns:p14="http://schemas.microsoft.com/office/powerpoint/2010/main" val="1175563"/>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Lst>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70749"/>
                                        </p:tgtEl>
                                        <p:attrNameLst>
                                          <p:attrName>style.visibility</p:attrName>
                                        </p:attrNameLst>
                                      </p:cBhvr>
                                      <p:to>
                                        <p:strVal val="visible"/>
                                      </p:to>
                                    </p:set>
                                    <p:anim calcmode="lin" valueType="num">
                                      <p:cBhvr additive="base">
                                        <p:cTn id="7" dur="500" fill="hold"/>
                                        <p:tgtEl>
                                          <p:spTgt spid="370749"/>
                                        </p:tgtEl>
                                        <p:attrNameLst>
                                          <p:attrName>ppt_x</p:attrName>
                                        </p:attrNameLst>
                                      </p:cBhvr>
                                      <p:tavLst>
                                        <p:tav tm="0">
                                          <p:val>
                                            <p:strVal val="#ppt_x"/>
                                          </p:val>
                                        </p:tav>
                                        <p:tav tm="100000">
                                          <p:val>
                                            <p:strVal val="#ppt_x"/>
                                          </p:val>
                                        </p:tav>
                                      </p:tavLst>
                                    </p:anim>
                                    <p:anim calcmode="lin" valueType="num">
                                      <p:cBhvr additive="base">
                                        <p:cTn id="8" dur="500" fill="hold"/>
                                        <p:tgtEl>
                                          <p:spTgt spid="37074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0748">
                                            <p:txEl>
                                              <p:pRg st="0" end="0"/>
                                            </p:txEl>
                                          </p:spTgt>
                                        </p:tgtEl>
                                        <p:attrNameLst>
                                          <p:attrName>style.visibility</p:attrName>
                                        </p:attrNameLst>
                                      </p:cBhvr>
                                      <p:to>
                                        <p:strVal val="visible"/>
                                      </p:to>
                                    </p:set>
                                    <p:anim calcmode="lin" valueType="num">
                                      <p:cBhvr additive="base">
                                        <p:cTn id="13" dur="500" fill="hold"/>
                                        <p:tgtEl>
                                          <p:spTgt spid="37074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07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0748">
                                            <p:txEl>
                                              <p:pRg st="1" end="1"/>
                                            </p:txEl>
                                          </p:spTgt>
                                        </p:tgtEl>
                                        <p:attrNameLst>
                                          <p:attrName>style.visibility</p:attrName>
                                        </p:attrNameLst>
                                      </p:cBhvr>
                                      <p:to>
                                        <p:strVal val="visible"/>
                                      </p:to>
                                    </p:set>
                                    <p:anim calcmode="lin" valueType="num">
                                      <p:cBhvr additive="base">
                                        <p:cTn id="19" dur="500" fill="hold"/>
                                        <p:tgtEl>
                                          <p:spTgt spid="37074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0748">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70748">
                                            <p:txEl>
                                              <p:pRg st="2" end="2"/>
                                            </p:txEl>
                                          </p:spTgt>
                                        </p:tgtEl>
                                        <p:attrNameLst>
                                          <p:attrName>style.visibility</p:attrName>
                                        </p:attrNameLst>
                                      </p:cBhvr>
                                      <p:to>
                                        <p:strVal val="visible"/>
                                      </p:to>
                                    </p:set>
                                    <p:anim calcmode="lin" valueType="num">
                                      <p:cBhvr additive="base">
                                        <p:cTn id="23" dur="500" fill="hold"/>
                                        <p:tgtEl>
                                          <p:spTgt spid="370748">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70748">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70748">
                                            <p:txEl>
                                              <p:pRg st="3" end="3"/>
                                            </p:txEl>
                                          </p:spTgt>
                                        </p:tgtEl>
                                        <p:attrNameLst>
                                          <p:attrName>style.visibility</p:attrName>
                                        </p:attrNameLst>
                                      </p:cBhvr>
                                      <p:to>
                                        <p:strVal val="visible"/>
                                      </p:to>
                                    </p:set>
                                    <p:anim calcmode="lin" valueType="num">
                                      <p:cBhvr additive="base">
                                        <p:cTn id="27" dur="500" fill="hold"/>
                                        <p:tgtEl>
                                          <p:spTgt spid="370748">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7074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48" grpId="0" build="p" bldLvl="2" autoUpdateAnimBg="0">
        <p:tmplLst>
          <p:tmpl lvl="1">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Lst>
      </p:bldP>
      <p:bldP spid="370749" grpId="0" autoUpdateAnimBg="0"/>
    </p:bldLst>
  </p:timing>
  <p:txStyles>
    <p:titleStyle>
      <a:lvl1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2pPr>
      <a:lvl3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3pPr>
      <a:lvl4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4pPr>
      <a:lvl5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5pPr>
      <a:lvl6pPr marL="4572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6pPr>
      <a:lvl7pPr marL="9144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7pPr>
      <a:lvl8pPr marL="13716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8pPr>
      <a:lvl9pPr marL="18288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9pPr>
    </p:titleStyle>
    <p:bodyStyle>
      <a:lvl1pPr marL="339725" indent="-339725" algn="l" rtl="0" eaLnBrk="0" fontAlgn="base" hangingPunct="0">
        <a:spcBef>
          <a:spcPct val="60000"/>
        </a:spcBef>
        <a:spcAft>
          <a:spcPct val="0"/>
        </a:spcAft>
        <a:buClr>
          <a:schemeClr val="tx1"/>
        </a:buClr>
        <a:buSzPct val="150000"/>
        <a:buChar char="•"/>
        <a:defRPr kumimoji="1" sz="2000">
          <a:solidFill>
            <a:srgbClr val="000000"/>
          </a:solidFill>
          <a:latin typeface="+mn-lt"/>
          <a:ea typeface="+mn-ea"/>
          <a:cs typeface="+mn-cs"/>
        </a:defRPr>
      </a:lvl1pPr>
      <a:lvl2pPr marL="679450" indent="-214313" algn="l" rtl="0" eaLnBrk="0" fontAlgn="base" hangingPunct="0">
        <a:spcBef>
          <a:spcPct val="40000"/>
        </a:spcBef>
        <a:spcAft>
          <a:spcPct val="0"/>
        </a:spcAft>
        <a:buClr>
          <a:schemeClr val="tx1"/>
        </a:buClr>
        <a:defRPr kumimoji="1">
          <a:solidFill>
            <a:srgbClr val="000000"/>
          </a:solidFill>
          <a:latin typeface="+mn-lt"/>
        </a:defRPr>
      </a:lvl2pPr>
      <a:lvl3pPr marL="1144588" indent="-231775" algn="l" rtl="0" eaLnBrk="0" fontAlgn="base" hangingPunct="0">
        <a:lnSpc>
          <a:spcPct val="95000"/>
        </a:lnSpc>
        <a:spcBef>
          <a:spcPct val="35000"/>
        </a:spcBef>
        <a:spcAft>
          <a:spcPct val="0"/>
        </a:spcAft>
        <a:buChar char="•"/>
        <a:defRPr kumimoji="1" sz="2000">
          <a:solidFill>
            <a:srgbClr val="000000"/>
          </a:solidFill>
          <a:latin typeface="+mn-lt"/>
        </a:defRPr>
      </a:lvl3pPr>
      <a:lvl4pPr marL="1592263" indent="-214313" algn="l" rtl="0" eaLnBrk="0" fontAlgn="base" hangingPunct="0">
        <a:lnSpc>
          <a:spcPct val="75000"/>
        </a:lnSpc>
        <a:spcBef>
          <a:spcPct val="30000"/>
        </a:spcBef>
        <a:spcAft>
          <a:spcPct val="0"/>
        </a:spcAft>
        <a:buChar char="–"/>
        <a:defRPr kumimoji="1">
          <a:solidFill>
            <a:srgbClr val="000000"/>
          </a:solidFill>
          <a:latin typeface="+mn-lt"/>
        </a:defRPr>
      </a:lvl4pPr>
      <a:lvl5pPr marL="21129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5pPr>
      <a:lvl6pPr marL="25701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6pPr>
      <a:lvl7pPr marL="30273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7pPr>
      <a:lvl8pPr marL="34845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8pPr>
      <a:lvl9pPr marL="39417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370751" name="Rectangle 63"/>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pic>
        <p:nvPicPr>
          <p:cNvPr id="370772" name="Picture 84" descr="C:\WINDOWS\DESKTOP\PHlogoforPresPro.bmp"/>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210550" y="6270625"/>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0773" name="Object 85"/>
          <p:cNvGraphicFramePr>
            <a:graphicFrameLocks noChangeAspect="1"/>
          </p:cNvGraphicFramePr>
          <p:nvPr/>
        </p:nvGraphicFramePr>
        <p:xfrm>
          <a:off x="8216900" y="6276975"/>
          <a:ext cx="914400" cy="584200"/>
        </p:xfrm>
        <a:graphic>
          <a:graphicData uri="http://schemas.openxmlformats.org/presentationml/2006/ole">
            <mc:AlternateContent xmlns:mc="http://schemas.openxmlformats.org/markup-compatibility/2006">
              <mc:Choice xmlns:v="urn:schemas-microsoft-com:vml" Requires="v">
                <p:oleObj spid="_x0000_s3083" name="Picture" r:id="rId17" imgW="2331720" imgH="1490472" progId="Word.Picture.8">
                  <p:embed/>
                </p:oleObj>
              </mc:Choice>
              <mc:Fallback>
                <p:oleObj name="Picture" r:id="rId17" imgW="2331720" imgH="1490472" progId="Word.Picture.8">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16900" y="6276975"/>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0774" name="Rectangle 86"/>
          <p:cNvSpPr>
            <a:spLocks noChangeArrowheads="1"/>
          </p:cNvSpPr>
          <p:nvPr/>
        </p:nvSpPr>
        <p:spPr bwMode="auto">
          <a:xfrm>
            <a:off x="8215313" y="6278563"/>
            <a:ext cx="898525" cy="569912"/>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0748" name="Rectangle 60"/>
          <p:cNvSpPr>
            <a:spLocks noGrp="1" noChangeArrowheads="1"/>
          </p:cNvSpPr>
          <p:nvPr>
            <p:ph type="body" idx="1"/>
          </p:nvPr>
        </p:nvSpPr>
        <p:spPr bwMode="auto">
          <a:xfrm>
            <a:off x="304800" y="990600"/>
            <a:ext cx="8610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 </a:t>
            </a:r>
          </a:p>
          <a:p>
            <a:pPr lvl="3"/>
            <a:r>
              <a:rPr lang="en-US" altLang="en-US" smtClean="0"/>
              <a:t>Fourth level</a:t>
            </a:r>
          </a:p>
        </p:txBody>
      </p:sp>
      <p:sp>
        <p:nvSpPr>
          <p:cNvPr id="370749" name="Rectangle 61"/>
          <p:cNvSpPr>
            <a:spLocks noGrp="1" noChangeArrowheads="1"/>
          </p:cNvSpPr>
          <p:nvPr>
            <p:ph type="title"/>
          </p:nvPr>
        </p:nvSpPr>
        <p:spPr bwMode="auto">
          <a:xfrm>
            <a:off x="304800" y="0"/>
            <a:ext cx="8382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0750" name="Line 62"/>
          <p:cNvSpPr>
            <a:spLocks noChangeShapeType="1"/>
          </p:cNvSpPr>
          <p:nvPr/>
        </p:nvSpPr>
        <p:spPr bwMode="auto">
          <a:xfrm>
            <a:off x="0" y="838200"/>
            <a:ext cx="9144000" cy="0"/>
          </a:xfrm>
          <a:prstGeom prst="line">
            <a:avLst/>
          </a:prstGeom>
          <a:noFill/>
          <a:ln w="28575">
            <a:solidFill>
              <a:srgbClr val="99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0752" name="AutoShape 64"/>
          <p:cNvSpPr>
            <a:spLocks noChangeArrowheads="1"/>
          </p:cNvSpPr>
          <p:nvPr/>
        </p:nvSpPr>
        <p:spPr bwMode="auto">
          <a:xfrm>
            <a:off x="24003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0753" name="Text Box 65"/>
          <p:cNvSpPr txBox="1">
            <a:spLocks noChangeArrowheads="1"/>
          </p:cNvSpPr>
          <p:nvPr/>
        </p:nvSpPr>
        <p:spPr bwMode="auto">
          <a:xfrm>
            <a:off x="25273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pitchFamily="34" charset="0"/>
                <a:cs typeface="+mn-cs"/>
              </a:rPr>
              <a:t>1</a:t>
            </a:r>
            <a:endParaRPr lang="en-US" altLang="en-US" sz="3000" smtClean="0">
              <a:solidFill>
                <a:srgbClr val="B2B2B2"/>
              </a:solidFill>
              <a:effectLst>
                <a:outerShdw blurRad="38100" dist="38100" dir="2700000" algn="tl">
                  <a:srgbClr val="000000"/>
                </a:outerShdw>
              </a:effectLst>
              <a:latin typeface="Arial" pitchFamily="34" charset="0"/>
              <a:cs typeface="+mn-cs"/>
            </a:endParaRPr>
          </a:p>
        </p:txBody>
      </p:sp>
      <p:sp>
        <p:nvSpPr>
          <p:cNvPr id="370754" name="AutoShape 66"/>
          <p:cNvSpPr>
            <a:spLocks noChangeArrowheads="1"/>
          </p:cNvSpPr>
          <p:nvPr/>
        </p:nvSpPr>
        <p:spPr bwMode="auto">
          <a:xfrm>
            <a:off x="29845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0755" name="Text Box 67"/>
          <p:cNvSpPr txBox="1">
            <a:spLocks noChangeArrowheads="1"/>
          </p:cNvSpPr>
          <p:nvPr/>
        </p:nvSpPr>
        <p:spPr bwMode="auto">
          <a:xfrm>
            <a:off x="31115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pitchFamily="34" charset="0"/>
                <a:cs typeface="+mn-cs"/>
              </a:rPr>
              <a:t>2</a:t>
            </a:r>
            <a:endParaRPr lang="en-US" altLang="en-US" sz="3000" smtClean="0">
              <a:solidFill>
                <a:srgbClr val="B2B2B2"/>
              </a:solidFill>
              <a:effectLst>
                <a:outerShdw blurRad="38100" dist="38100" dir="2700000" algn="tl">
                  <a:srgbClr val="000000"/>
                </a:outerShdw>
              </a:effectLst>
              <a:latin typeface="Arial" pitchFamily="34" charset="0"/>
              <a:cs typeface="+mn-cs"/>
            </a:endParaRPr>
          </a:p>
        </p:txBody>
      </p:sp>
      <p:sp>
        <p:nvSpPr>
          <p:cNvPr id="370756" name="AutoShape 68"/>
          <p:cNvSpPr>
            <a:spLocks noChangeArrowheads="1"/>
          </p:cNvSpPr>
          <p:nvPr/>
        </p:nvSpPr>
        <p:spPr bwMode="auto">
          <a:xfrm>
            <a:off x="35687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0757" name="Text Box 69"/>
          <p:cNvSpPr txBox="1">
            <a:spLocks noChangeArrowheads="1"/>
          </p:cNvSpPr>
          <p:nvPr/>
        </p:nvSpPr>
        <p:spPr bwMode="auto">
          <a:xfrm>
            <a:off x="36957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pitchFamily="34" charset="0"/>
                <a:cs typeface="+mn-cs"/>
              </a:rPr>
              <a:t>3</a:t>
            </a:r>
            <a:endParaRPr lang="en-US" altLang="en-US" sz="3000" smtClean="0">
              <a:solidFill>
                <a:srgbClr val="B2B2B2"/>
              </a:solidFill>
              <a:effectLst>
                <a:outerShdw blurRad="38100" dist="38100" dir="2700000" algn="tl">
                  <a:srgbClr val="000000"/>
                </a:outerShdw>
              </a:effectLst>
              <a:latin typeface="Arial" pitchFamily="34" charset="0"/>
              <a:cs typeface="+mn-cs"/>
            </a:endParaRPr>
          </a:p>
        </p:txBody>
      </p:sp>
      <p:sp>
        <p:nvSpPr>
          <p:cNvPr id="370758" name="Text Box 70"/>
          <p:cNvSpPr txBox="1">
            <a:spLocks noChangeArrowheads="1"/>
          </p:cNvSpPr>
          <p:nvPr/>
        </p:nvSpPr>
        <p:spPr bwMode="auto">
          <a:xfrm>
            <a:off x="1524000" y="63373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eaLnBrk="0" hangingPunct="0">
              <a:spcBef>
                <a:spcPct val="50000"/>
              </a:spcBef>
            </a:pPr>
            <a:r>
              <a:rPr lang="en-US" altLang="en-US" sz="1200" b="1" smtClean="0">
                <a:solidFill>
                  <a:srgbClr val="FFFFCC"/>
                </a:solidFill>
                <a:effectLst>
                  <a:outerShdw blurRad="38100" dist="38100" dir="2700000" algn="tl">
                    <a:srgbClr val="000000"/>
                  </a:outerShdw>
                </a:effectLst>
                <a:latin typeface="Arial" pitchFamily="34" charset="0"/>
                <a:cs typeface="+mn-cs"/>
              </a:rPr>
              <a:t>Go To Section:</a:t>
            </a:r>
            <a:endParaRPr lang="en-US" altLang="en-US" sz="3000" smtClean="0">
              <a:solidFill>
                <a:srgbClr val="FFFFCC"/>
              </a:solidFill>
              <a:effectLst>
                <a:outerShdw blurRad="38100" dist="38100" dir="2700000" algn="tl">
                  <a:srgbClr val="000000"/>
                </a:outerShdw>
              </a:effectLst>
              <a:latin typeface="Arial" pitchFamily="34" charset="0"/>
              <a:cs typeface="+mn-cs"/>
            </a:endParaRPr>
          </a:p>
        </p:txBody>
      </p:sp>
    </p:spTree>
    <p:extLst>
      <p:ext uri="{BB962C8B-B14F-4D97-AF65-F5344CB8AC3E}">
        <p14:creationId xmlns:p14="http://schemas.microsoft.com/office/powerpoint/2010/main" val="1437476600"/>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Lst>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70749"/>
                                        </p:tgtEl>
                                        <p:attrNameLst>
                                          <p:attrName>style.visibility</p:attrName>
                                        </p:attrNameLst>
                                      </p:cBhvr>
                                      <p:to>
                                        <p:strVal val="visible"/>
                                      </p:to>
                                    </p:set>
                                    <p:anim calcmode="lin" valueType="num">
                                      <p:cBhvr additive="base">
                                        <p:cTn id="7" dur="500" fill="hold"/>
                                        <p:tgtEl>
                                          <p:spTgt spid="370749"/>
                                        </p:tgtEl>
                                        <p:attrNameLst>
                                          <p:attrName>ppt_x</p:attrName>
                                        </p:attrNameLst>
                                      </p:cBhvr>
                                      <p:tavLst>
                                        <p:tav tm="0">
                                          <p:val>
                                            <p:strVal val="#ppt_x"/>
                                          </p:val>
                                        </p:tav>
                                        <p:tav tm="100000">
                                          <p:val>
                                            <p:strVal val="#ppt_x"/>
                                          </p:val>
                                        </p:tav>
                                      </p:tavLst>
                                    </p:anim>
                                    <p:anim calcmode="lin" valueType="num">
                                      <p:cBhvr additive="base">
                                        <p:cTn id="8" dur="500" fill="hold"/>
                                        <p:tgtEl>
                                          <p:spTgt spid="37074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0748">
                                            <p:txEl>
                                              <p:pRg st="0" end="0"/>
                                            </p:txEl>
                                          </p:spTgt>
                                        </p:tgtEl>
                                        <p:attrNameLst>
                                          <p:attrName>style.visibility</p:attrName>
                                        </p:attrNameLst>
                                      </p:cBhvr>
                                      <p:to>
                                        <p:strVal val="visible"/>
                                      </p:to>
                                    </p:set>
                                    <p:anim calcmode="lin" valueType="num">
                                      <p:cBhvr additive="base">
                                        <p:cTn id="13" dur="500" fill="hold"/>
                                        <p:tgtEl>
                                          <p:spTgt spid="37074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07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0748">
                                            <p:txEl>
                                              <p:pRg st="1" end="1"/>
                                            </p:txEl>
                                          </p:spTgt>
                                        </p:tgtEl>
                                        <p:attrNameLst>
                                          <p:attrName>style.visibility</p:attrName>
                                        </p:attrNameLst>
                                      </p:cBhvr>
                                      <p:to>
                                        <p:strVal val="visible"/>
                                      </p:to>
                                    </p:set>
                                    <p:anim calcmode="lin" valueType="num">
                                      <p:cBhvr additive="base">
                                        <p:cTn id="19" dur="500" fill="hold"/>
                                        <p:tgtEl>
                                          <p:spTgt spid="37074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0748">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70748">
                                            <p:txEl>
                                              <p:pRg st="2" end="2"/>
                                            </p:txEl>
                                          </p:spTgt>
                                        </p:tgtEl>
                                        <p:attrNameLst>
                                          <p:attrName>style.visibility</p:attrName>
                                        </p:attrNameLst>
                                      </p:cBhvr>
                                      <p:to>
                                        <p:strVal val="visible"/>
                                      </p:to>
                                    </p:set>
                                    <p:anim calcmode="lin" valueType="num">
                                      <p:cBhvr additive="base">
                                        <p:cTn id="23" dur="500" fill="hold"/>
                                        <p:tgtEl>
                                          <p:spTgt spid="370748">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70748">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70748">
                                            <p:txEl>
                                              <p:pRg st="3" end="3"/>
                                            </p:txEl>
                                          </p:spTgt>
                                        </p:tgtEl>
                                        <p:attrNameLst>
                                          <p:attrName>style.visibility</p:attrName>
                                        </p:attrNameLst>
                                      </p:cBhvr>
                                      <p:to>
                                        <p:strVal val="visible"/>
                                      </p:to>
                                    </p:set>
                                    <p:anim calcmode="lin" valueType="num">
                                      <p:cBhvr additive="base">
                                        <p:cTn id="27" dur="500" fill="hold"/>
                                        <p:tgtEl>
                                          <p:spTgt spid="370748">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7074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48" grpId="0" build="p" bldLvl="2" autoUpdateAnimBg="0">
        <p:tmplLst>
          <p:tmpl lvl="1">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Lst>
      </p:bldP>
      <p:bldP spid="370749" grpId="0" autoUpdateAnimBg="0"/>
    </p:bldLst>
  </p:timing>
  <p:txStyles>
    <p:titleStyle>
      <a:lvl1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2pPr>
      <a:lvl3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3pPr>
      <a:lvl4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4pPr>
      <a:lvl5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5pPr>
      <a:lvl6pPr marL="4572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6pPr>
      <a:lvl7pPr marL="9144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7pPr>
      <a:lvl8pPr marL="13716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8pPr>
      <a:lvl9pPr marL="18288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9pPr>
    </p:titleStyle>
    <p:bodyStyle>
      <a:lvl1pPr marL="339725" indent="-339725" algn="l" rtl="0" eaLnBrk="0" fontAlgn="base" hangingPunct="0">
        <a:spcBef>
          <a:spcPct val="60000"/>
        </a:spcBef>
        <a:spcAft>
          <a:spcPct val="0"/>
        </a:spcAft>
        <a:buClr>
          <a:schemeClr val="tx1"/>
        </a:buClr>
        <a:buSzPct val="150000"/>
        <a:buChar char="•"/>
        <a:defRPr kumimoji="1" sz="2000">
          <a:solidFill>
            <a:srgbClr val="000000"/>
          </a:solidFill>
          <a:latin typeface="+mn-lt"/>
          <a:ea typeface="+mn-ea"/>
          <a:cs typeface="+mn-cs"/>
        </a:defRPr>
      </a:lvl1pPr>
      <a:lvl2pPr marL="679450" indent="-214313" algn="l" rtl="0" eaLnBrk="0" fontAlgn="base" hangingPunct="0">
        <a:spcBef>
          <a:spcPct val="40000"/>
        </a:spcBef>
        <a:spcAft>
          <a:spcPct val="0"/>
        </a:spcAft>
        <a:buClr>
          <a:schemeClr val="tx1"/>
        </a:buClr>
        <a:defRPr kumimoji="1">
          <a:solidFill>
            <a:srgbClr val="000000"/>
          </a:solidFill>
          <a:latin typeface="+mn-lt"/>
        </a:defRPr>
      </a:lvl2pPr>
      <a:lvl3pPr marL="1144588" indent="-231775" algn="l" rtl="0" eaLnBrk="0" fontAlgn="base" hangingPunct="0">
        <a:lnSpc>
          <a:spcPct val="95000"/>
        </a:lnSpc>
        <a:spcBef>
          <a:spcPct val="35000"/>
        </a:spcBef>
        <a:spcAft>
          <a:spcPct val="0"/>
        </a:spcAft>
        <a:buChar char="•"/>
        <a:defRPr kumimoji="1" sz="2000">
          <a:solidFill>
            <a:srgbClr val="000000"/>
          </a:solidFill>
          <a:latin typeface="+mn-lt"/>
        </a:defRPr>
      </a:lvl3pPr>
      <a:lvl4pPr marL="1592263" indent="-214313" algn="l" rtl="0" eaLnBrk="0" fontAlgn="base" hangingPunct="0">
        <a:lnSpc>
          <a:spcPct val="75000"/>
        </a:lnSpc>
        <a:spcBef>
          <a:spcPct val="30000"/>
        </a:spcBef>
        <a:spcAft>
          <a:spcPct val="0"/>
        </a:spcAft>
        <a:buChar char="–"/>
        <a:defRPr kumimoji="1">
          <a:solidFill>
            <a:srgbClr val="000000"/>
          </a:solidFill>
          <a:latin typeface="+mn-lt"/>
        </a:defRPr>
      </a:lvl4pPr>
      <a:lvl5pPr marL="21129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5pPr>
      <a:lvl6pPr marL="25701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6pPr>
      <a:lvl7pPr marL="30273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7pPr>
      <a:lvl8pPr marL="34845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8pPr>
      <a:lvl9pPr marL="39417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370751" name="Rectangle 63"/>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pic>
        <p:nvPicPr>
          <p:cNvPr id="370772" name="Picture 84" descr="C:\WINDOWS\DESKTOP\PHlogoforPresPro.bmp"/>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210550" y="6270625"/>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0773" name="Object 85"/>
          <p:cNvGraphicFramePr>
            <a:graphicFrameLocks noChangeAspect="1"/>
          </p:cNvGraphicFramePr>
          <p:nvPr/>
        </p:nvGraphicFramePr>
        <p:xfrm>
          <a:off x="8216900" y="6276975"/>
          <a:ext cx="914400" cy="584200"/>
        </p:xfrm>
        <a:graphic>
          <a:graphicData uri="http://schemas.openxmlformats.org/presentationml/2006/ole">
            <mc:AlternateContent xmlns:mc="http://schemas.openxmlformats.org/markup-compatibility/2006">
              <mc:Choice xmlns:v="urn:schemas-microsoft-com:vml" Requires="v">
                <p:oleObj spid="_x0000_s5131" name="Picture" r:id="rId17" imgW="2331720" imgH="1490472" progId="Word.Picture.8">
                  <p:embed/>
                </p:oleObj>
              </mc:Choice>
              <mc:Fallback>
                <p:oleObj name="Picture" r:id="rId17" imgW="2331720" imgH="1490472" progId="Word.Picture.8">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16900" y="6276975"/>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0774" name="Rectangle 86"/>
          <p:cNvSpPr>
            <a:spLocks noChangeArrowheads="1"/>
          </p:cNvSpPr>
          <p:nvPr/>
        </p:nvSpPr>
        <p:spPr bwMode="auto">
          <a:xfrm>
            <a:off x="8215313" y="6278563"/>
            <a:ext cx="898525" cy="569912"/>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0748" name="Rectangle 60"/>
          <p:cNvSpPr>
            <a:spLocks noGrp="1" noChangeArrowheads="1"/>
          </p:cNvSpPr>
          <p:nvPr>
            <p:ph type="body" idx="1"/>
          </p:nvPr>
        </p:nvSpPr>
        <p:spPr bwMode="auto">
          <a:xfrm>
            <a:off x="304800" y="990600"/>
            <a:ext cx="8610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 </a:t>
            </a:r>
          </a:p>
          <a:p>
            <a:pPr lvl="3"/>
            <a:r>
              <a:rPr lang="en-US" altLang="en-US" smtClean="0"/>
              <a:t>Fourth level</a:t>
            </a:r>
          </a:p>
        </p:txBody>
      </p:sp>
      <p:sp>
        <p:nvSpPr>
          <p:cNvPr id="370749" name="Rectangle 61"/>
          <p:cNvSpPr>
            <a:spLocks noGrp="1" noChangeArrowheads="1"/>
          </p:cNvSpPr>
          <p:nvPr>
            <p:ph type="title"/>
          </p:nvPr>
        </p:nvSpPr>
        <p:spPr bwMode="auto">
          <a:xfrm>
            <a:off x="304800" y="0"/>
            <a:ext cx="8382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0750" name="Line 62"/>
          <p:cNvSpPr>
            <a:spLocks noChangeShapeType="1"/>
          </p:cNvSpPr>
          <p:nvPr/>
        </p:nvSpPr>
        <p:spPr bwMode="auto">
          <a:xfrm>
            <a:off x="0" y="838200"/>
            <a:ext cx="9144000" cy="0"/>
          </a:xfrm>
          <a:prstGeom prst="line">
            <a:avLst/>
          </a:prstGeom>
          <a:noFill/>
          <a:ln w="28575">
            <a:solidFill>
              <a:srgbClr val="99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0752" name="AutoShape 64"/>
          <p:cNvSpPr>
            <a:spLocks noChangeArrowheads="1"/>
          </p:cNvSpPr>
          <p:nvPr/>
        </p:nvSpPr>
        <p:spPr bwMode="auto">
          <a:xfrm>
            <a:off x="24003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0753" name="Text Box 65"/>
          <p:cNvSpPr txBox="1">
            <a:spLocks noChangeArrowheads="1"/>
          </p:cNvSpPr>
          <p:nvPr/>
        </p:nvSpPr>
        <p:spPr bwMode="auto">
          <a:xfrm>
            <a:off x="25273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pitchFamily="34" charset="0"/>
                <a:cs typeface="+mn-cs"/>
              </a:rPr>
              <a:t>1</a:t>
            </a:r>
            <a:endParaRPr lang="en-US" altLang="en-US" sz="3000" smtClean="0">
              <a:solidFill>
                <a:srgbClr val="B2B2B2"/>
              </a:solidFill>
              <a:effectLst>
                <a:outerShdw blurRad="38100" dist="38100" dir="2700000" algn="tl">
                  <a:srgbClr val="000000"/>
                </a:outerShdw>
              </a:effectLst>
              <a:latin typeface="Arial" pitchFamily="34" charset="0"/>
              <a:cs typeface="+mn-cs"/>
            </a:endParaRPr>
          </a:p>
        </p:txBody>
      </p:sp>
      <p:sp>
        <p:nvSpPr>
          <p:cNvPr id="370754" name="AutoShape 66"/>
          <p:cNvSpPr>
            <a:spLocks noChangeArrowheads="1"/>
          </p:cNvSpPr>
          <p:nvPr/>
        </p:nvSpPr>
        <p:spPr bwMode="auto">
          <a:xfrm>
            <a:off x="29845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0755" name="Text Box 67"/>
          <p:cNvSpPr txBox="1">
            <a:spLocks noChangeArrowheads="1"/>
          </p:cNvSpPr>
          <p:nvPr/>
        </p:nvSpPr>
        <p:spPr bwMode="auto">
          <a:xfrm>
            <a:off x="31115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pitchFamily="34" charset="0"/>
                <a:cs typeface="+mn-cs"/>
              </a:rPr>
              <a:t>2</a:t>
            </a:r>
            <a:endParaRPr lang="en-US" altLang="en-US" sz="3000" smtClean="0">
              <a:solidFill>
                <a:srgbClr val="B2B2B2"/>
              </a:solidFill>
              <a:effectLst>
                <a:outerShdw blurRad="38100" dist="38100" dir="2700000" algn="tl">
                  <a:srgbClr val="000000"/>
                </a:outerShdw>
              </a:effectLst>
              <a:latin typeface="Arial" pitchFamily="34" charset="0"/>
              <a:cs typeface="+mn-cs"/>
            </a:endParaRPr>
          </a:p>
        </p:txBody>
      </p:sp>
      <p:sp>
        <p:nvSpPr>
          <p:cNvPr id="370756" name="AutoShape 68"/>
          <p:cNvSpPr>
            <a:spLocks noChangeArrowheads="1"/>
          </p:cNvSpPr>
          <p:nvPr/>
        </p:nvSpPr>
        <p:spPr bwMode="auto">
          <a:xfrm>
            <a:off x="35687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0757" name="Text Box 69"/>
          <p:cNvSpPr txBox="1">
            <a:spLocks noChangeArrowheads="1"/>
          </p:cNvSpPr>
          <p:nvPr/>
        </p:nvSpPr>
        <p:spPr bwMode="auto">
          <a:xfrm>
            <a:off x="36957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pitchFamily="34" charset="0"/>
                <a:cs typeface="+mn-cs"/>
              </a:rPr>
              <a:t>3</a:t>
            </a:r>
            <a:endParaRPr lang="en-US" altLang="en-US" sz="3000" smtClean="0">
              <a:solidFill>
                <a:srgbClr val="B2B2B2"/>
              </a:solidFill>
              <a:effectLst>
                <a:outerShdw blurRad="38100" dist="38100" dir="2700000" algn="tl">
                  <a:srgbClr val="000000"/>
                </a:outerShdw>
              </a:effectLst>
              <a:latin typeface="Arial" pitchFamily="34" charset="0"/>
              <a:cs typeface="+mn-cs"/>
            </a:endParaRPr>
          </a:p>
        </p:txBody>
      </p:sp>
      <p:sp>
        <p:nvSpPr>
          <p:cNvPr id="370758" name="Text Box 70"/>
          <p:cNvSpPr txBox="1">
            <a:spLocks noChangeArrowheads="1"/>
          </p:cNvSpPr>
          <p:nvPr/>
        </p:nvSpPr>
        <p:spPr bwMode="auto">
          <a:xfrm>
            <a:off x="1524000" y="63373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eaLnBrk="0" hangingPunct="0">
              <a:spcBef>
                <a:spcPct val="50000"/>
              </a:spcBef>
            </a:pPr>
            <a:r>
              <a:rPr lang="en-US" altLang="en-US" sz="1200" b="1" smtClean="0">
                <a:solidFill>
                  <a:srgbClr val="FFFFCC"/>
                </a:solidFill>
                <a:effectLst>
                  <a:outerShdw blurRad="38100" dist="38100" dir="2700000" algn="tl">
                    <a:srgbClr val="000000"/>
                  </a:outerShdw>
                </a:effectLst>
                <a:latin typeface="Arial" pitchFamily="34" charset="0"/>
                <a:cs typeface="+mn-cs"/>
              </a:rPr>
              <a:t>Go To Section:</a:t>
            </a:r>
            <a:endParaRPr lang="en-US" altLang="en-US" sz="3000" smtClean="0">
              <a:solidFill>
                <a:srgbClr val="FFFFCC"/>
              </a:solidFill>
              <a:effectLst>
                <a:outerShdw blurRad="38100" dist="38100" dir="2700000" algn="tl">
                  <a:srgbClr val="000000"/>
                </a:outerShdw>
              </a:effectLst>
              <a:latin typeface="Arial" pitchFamily="34" charset="0"/>
              <a:cs typeface="+mn-cs"/>
            </a:endParaRPr>
          </a:p>
        </p:txBody>
      </p:sp>
    </p:spTree>
    <p:extLst>
      <p:ext uri="{BB962C8B-B14F-4D97-AF65-F5344CB8AC3E}">
        <p14:creationId xmlns:p14="http://schemas.microsoft.com/office/powerpoint/2010/main" val="3322289069"/>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Lst>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70749"/>
                                        </p:tgtEl>
                                        <p:attrNameLst>
                                          <p:attrName>style.visibility</p:attrName>
                                        </p:attrNameLst>
                                      </p:cBhvr>
                                      <p:to>
                                        <p:strVal val="visible"/>
                                      </p:to>
                                    </p:set>
                                    <p:anim calcmode="lin" valueType="num">
                                      <p:cBhvr additive="base">
                                        <p:cTn id="7" dur="500" fill="hold"/>
                                        <p:tgtEl>
                                          <p:spTgt spid="370749"/>
                                        </p:tgtEl>
                                        <p:attrNameLst>
                                          <p:attrName>ppt_x</p:attrName>
                                        </p:attrNameLst>
                                      </p:cBhvr>
                                      <p:tavLst>
                                        <p:tav tm="0">
                                          <p:val>
                                            <p:strVal val="#ppt_x"/>
                                          </p:val>
                                        </p:tav>
                                        <p:tav tm="100000">
                                          <p:val>
                                            <p:strVal val="#ppt_x"/>
                                          </p:val>
                                        </p:tav>
                                      </p:tavLst>
                                    </p:anim>
                                    <p:anim calcmode="lin" valueType="num">
                                      <p:cBhvr additive="base">
                                        <p:cTn id="8" dur="500" fill="hold"/>
                                        <p:tgtEl>
                                          <p:spTgt spid="37074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0748">
                                            <p:txEl>
                                              <p:pRg st="0" end="0"/>
                                            </p:txEl>
                                          </p:spTgt>
                                        </p:tgtEl>
                                        <p:attrNameLst>
                                          <p:attrName>style.visibility</p:attrName>
                                        </p:attrNameLst>
                                      </p:cBhvr>
                                      <p:to>
                                        <p:strVal val="visible"/>
                                      </p:to>
                                    </p:set>
                                    <p:anim calcmode="lin" valueType="num">
                                      <p:cBhvr additive="base">
                                        <p:cTn id="13" dur="500" fill="hold"/>
                                        <p:tgtEl>
                                          <p:spTgt spid="37074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07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0748">
                                            <p:txEl>
                                              <p:pRg st="1" end="1"/>
                                            </p:txEl>
                                          </p:spTgt>
                                        </p:tgtEl>
                                        <p:attrNameLst>
                                          <p:attrName>style.visibility</p:attrName>
                                        </p:attrNameLst>
                                      </p:cBhvr>
                                      <p:to>
                                        <p:strVal val="visible"/>
                                      </p:to>
                                    </p:set>
                                    <p:anim calcmode="lin" valueType="num">
                                      <p:cBhvr additive="base">
                                        <p:cTn id="19" dur="500" fill="hold"/>
                                        <p:tgtEl>
                                          <p:spTgt spid="37074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0748">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70748">
                                            <p:txEl>
                                              <p:pRg st="2" end="2"/>
                                            </p:txEl>
                                          </p:spTgt>
                                        </p:tgtEl>
                                        <p:attrNameLst>
                                          <p:attrName>style.visibility</p:attrName>
                                        </p:attrNameLst>
                                      </p:cBhvr>
                                      <p:to>
                                        <p:strVal val="visible"/>
                                      </p:to>
                                    </p:set>
                                    <p:anim calcmode="lin" valueType="num">
                                      <p:cBhvr additive="base">
                                        <p:cTn id="23" dur="500" fill="hold"/>
                                        <p:tgtEl>
                                          <p:spTgt spid="370748">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70748">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70748">
                                            <p:txEl>
                                              <p:pRg st="3" end="3"/>
                                            </p:txEl>
                                          </p:spTgt>
                                        </p:tgtEl>
                                        <p:attrNameLst>
                                          <p:attrName>style.visibility</p:attrName>
                                        </p:attrNameLst>
                                      </p:cBhvr>
                                      <p:to>
                                        <p:strVal val="visible"/>
                                      </p:to>
                                    </p:set>
                                    <p:anim calcmode="lin" valueType="num">
                                      <p:cBhvr additive="base">
                                        <p:cTn id="27" dur="500" fill="hold"/>
                                        <p:tgtEl>
                                          <p:spTgt spid="370748">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7074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48" grpId="0" build="p" bldLvl="2" autoUpdateAnimBg="0">
        <p:tmplLst>
          <p:tmpl lvl="1">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Lst>
      </p:bldP>
      <p:bldP spid="370749" grpId="0" autoUpdateAnimBg="0"/>
    </p:bldLst>
  </p:timing>
  <p:txStyles>
    <p:titleStyle>
      <a:lvl1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2pPr>
      <a:lvl3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3pPr>
      <a:lvl4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4pPr>
      <a:lvl5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5pPr>
      <a:lvl6pPr marL="4572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6pPr>
      <a:lvl7pPr marL="9144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7pPr>
      <a:lvl8pPr marL="13716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8pPr>
      <a:lvl9pPr marL="18288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9pPr>
    </p:titleStyle>
    <p:bodyStyle>
      <a:lvl1pPr marL="339725" indent="-339725" algn="l" rtl="0" eaLnBrk="0" fontAlgn="base" hangingPunct="0">
        <a:spcBef>
          <a:spcPct val="60000"/>
        </a:spcBef>
        <a:spcAft>
          <a:spcPct val="0"/>
        </a:spcAft>
        <a:buClr>
          <a:schemeClr val="tx1"/>
        </a:buClr>
        <a:buSzPct val="150000"/>
        <a:buChar char="•"/>
        <a:defRPr kumimoji="1" sz="2000">
          <a:solidFill>
            <a:srgbClr val="000000"/>
          </a:solidFill>
          <a:latin typeface="+mn-lt"/>
          <a:ea typeface="+mn-ea"/>
          <a:cs typeface="+mn-cs"/>
        </a:defRPr>
      </a:lvl1pPr>
      <a:lvl2pPr marL="679450" indent="-214313" algn="l" rtl="0" eaLnBrk="0" fontAlgn="base" hangingPunct="0">
        <a:spcBef>
          <a:spcPct val="40000"/>
        </a:spcBef>
        <a:spcAft>
          <a:spcPct val="0"/>
        </a:spcAft>
        <a:buClr>
          <a:schemeClr val="tx1"/>
        </a:buClr>
        <a:defRPr kumimoji="1">
          <a:solidFill>
            <a:srgbClr val="000000"/>
          </a:solidFill>
          <a:latin typeface="+mn-lt"/>
        </a:defRPr>
      </a:lvl2pPr>
      <a:lvl3pPr marL="1144588" indent="-231775" algn="l" rtl="0" eaLnBrk="0" fontAlgn="base" hangingPunct="0">
        <a:lnSpc>
          <a:spcPct val="95000"/>
        </a:lnSpc>
        <a:spcBef>
          <a:spcPct val="35000"/>
        </a:spcBef>
        <a:spcAft>
          <a:spcPct val="0"/>
        </a:spcAft>
        <a:buChar char="•"/>
        <a:defRPr kumimoji="1" sz="2000">
          <a:solidFill>
            <a:srgbClr val="000000"/>
          </a:solidFill>
          <a:latin typeface="+mn-lt"/>
        </a:defRPr>
      </a:lvl3pPr>
      <a:lvl4pPr marL="1592263" indent="-214313" algn="l" rtl="0" eaLnBrk="0" fontAlgn="base" hangingPunct="0">
        <a:lnSpc>
          <a:spcPct val="75000"/>
        </a:lnSpc>
        <a:spcBef>
          <a:spcPct val="30000"/>
        </a:spcBef>
        <a:spcAft>
          <a:spcPct val="0"/>
        </a:spcAft>
        <a:buChar char="–"/>
        <a:defRPr kumimoji="1">
          <a:solidFill>
            <a:srgbClr val="000000"/>
          </a:solidFill>
          <a:latin typeface="+mn-lt"/>
        </a:defRPr>
      </a:lvl4pPr>
      <a:lvl5pPr marL="21129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5pPr>
      <a:lvl6pPr marL="25701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6pPr>
      <a:lvl7pPr marL="30273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7pPr>
      <a:lvl8pPr marL="34845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8pPr>
      <a:lvl9pPr marL="39417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370751" name="Rectangle 63"/>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pic>
        <p:nvPicPr>
          <p:cNvPr id="370772" name="Picture 84" descr="C:\WINDOWS\DESKTOP\PHlogoforPresPro.bmp"/>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210550" y="6270625"/>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0773" name="Object 85"/>
          <p:cNvGraphicFramePr>
            <a:graphicFrameLocks noChangeAspect="1"/>
          </p:cNvGraphicFramePr>
          <p:nvPr/>
        </p:nvGraphicFramePr>
        <p:xfrm>
          <a:off x="8216900" y="6276975"/>
          <a:ext cx="914400" cy="584200"/>
        </p:xfrm>
        <a:graphic>
          <a:graphicData uri="http://schemas.openxmlformats.org/presentationml/2006/ole">
            <mc:AlternateContent xmlns:mc="http://schemas.openxmlformats.org/markup-compatibility/2006">
              <mc:Choice xmlns:v="urn:schemas-microsoft-com:vml" Requires="v">
                <p:oleObj spid="_x0000_s7179" name="Picture" r:id="rId17" imgW="2331720" imgH="1490472" progId="Word.Picture.8">
                  <p:embed/>
                </p:oleObj>
              </mc:Choice>
              <mc:Fallback>
                <p:oleObj name="Picture" r:id="rId17" imgW="2331720" imgH="1490472" progId="Word.Picture.8">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16900" y="6276975"/>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0774" name="Rectangle 86"/>
          <p:cNvSpPr>
            <a:spLocks noChangeArrowheads="1"/>
          </p:cNvSpPr>
          <p:nvPr/>
        </p:nvSpPr>
        <p:spPr bwMode="auto">
          <a:xfrm>
            <a:off x="8215313" y="6278563"/>
            <a:ext cx="898525" cy="569912"/>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0748" name="Rectangle 60"/>
          <p:cNvSpPr>
            <a:spLocks noGrp="1" noChangeArrowheads="1"/>
          </p:cNvSpPr>
          <p:nvPr>
            <p:ph type="body" idx="1"/>
          </p:nvPr>
        </p:nvSpPr>
        <p:spPr bwMode="auto">
          <a:xfrm>
            <a:off x="304800" y="990600"/>
            <a:ext cx="8610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 </a:t>
            </a:r>
          </a:p>
          <a:p>
            <a:pPr lvl="3"/>
            <a:r>
              <a:rPr lang="en-US" altLang="en-US" smtClean="0"/>
              <a:t>Fourth level</a:t>
            </a:r>
          </a:p>
        </p:txBody>
      </p:sp>
      <p:sp>
        <p:nvSpPr>
          <p:cNvPr id="370749" name="Rectangle 61"/>
          <p:cNvSpPr>
            <a:spLocks noGrp="1" noChangeArrowheads="1"/>
          </p:cNvSpPr>
          <p:nvPr>
            <p:ph type="title"/>
          </p:nvPr>
        </p:nvSpPr>
        <p:spPr bwMode="auto">
          <a:xfrm>
            <a:off x="304800" y="0"/>
            <a:ext cx="8382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0750" name="Line 62"/>
          <p:cNvSpPr>
            <a:spLocks noChangeShapeType="1"/>
          </p:cNvSpPr>
          <p:nvPr/>
        </p:nvSpPr>
        <p:spPr bwMode="auto">
          <a:xfrm>
            <a:off x="0" y="838200"/>
            <a:ext cx="9144000" cy="0"/>
          </a:xfrm>
          <a:prstGeom prst="line">
            <a:avLst/>
          </a:prstGeom>
          <a:noFill/>
          <a:ln w="28575">
            <a:solidFill>
              <a:srgbClr val="99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0752" name="AutoShape 64"/>
          <p:cNvSpPr>
            <a:spLocks noChangeArrowheads="1"/>
          </p:cNvSpPr>
          <p:nvPr/>
        </p:nvSpPr>
        <p:spPr bwMode="auto">
          <a:xfrm>
            <a:off x="24003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0753" name="Text Box 65"/>
          <p:cNvSpPr txBox="1">
            <a:spLocks noChangeArrowheads="1"/>
          </p:cNvSpPr>
          <p:nvPr/>
        </p:nvSpPr>
        <p:spPr bwMode="auto">
          <a:xfrm>
            <a:off x="25273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pitchFamily="34" charset="0"/>
                <a:cs typeface="+mn-cs"/>
              </a:rPr>
              <a:t>1</a:t>
            </a:r>
            <a:endParaRPr lang="en-US" altLang="en-US" sz="3000" smtClean="0">
              <a:solidFill>
                <a:srgbClr val="B2B2B2"/>
              </a:solidFill>
              <a:effectLst>
                <a:outerShdw blurRad="38100" dist="38100" dir="2700000" algn="tl">
                  <a:srgbClr val="000000"/>
                </a:outerShdw>
              </a:effectLst>
              <a:latin typeface="Arial" pitchFamily="34" charset="0"/>
              <a:cs typeface="+mn-cs"/>
            </a:endParaRPr>
          </a:p>
        </p:txBody>
      </p:sp>
      <p:sp>
        <p:nvSpPr>
          <p:cNvPr id="370754" name="AutoShape 66"/>
          <p:cNvSpPr>
            <a:spLocks noChangeArrowheads="1"/>
          </p:cNvSpPr>
          <p:nvPr/>
        </p:nvSpPr>
        <p:spPr bwMode="auto">
          <a:xfrm>
            <a:off x="29845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0755" name="Text Box 67"/>
          <p:cNvSpPr txBox="1">
            <a:spLocks noChangeArrowheads="1"/>
          </p:cNvSpPr>
          <p:nvPr/>
        </p:nvSpPr>
        <p:spPr bwMode="auto">
          <a:xfrm>
            <a:off x="31115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pitchFamily="34" charset="0"/>
                <a:cs typeface="+mn-cs"/>
              </a:rPr>
              <a:t>2</a:t>
            </a:r>
            <a:endParaRPr lang="en-US" altLang="en-US" sz="3000" smtClean="0">
              <a:solidFill>
                <a:srgbClr val="B2B2B2"/>
              </a:solidFill>
              <a:effectLst>
                <a:outerShdw blurRad="38100" dist="38100" dir="2700000" algn="tl">
                  <a:srgbClr val="000000"/>
                </a:outerShdw>
              </a:effectLst>
              <a:latin typeface="Arial" pitchFamily="34" charset="0"/>
              <a:cs typeface="+mn-cs"/>
            </a:endParaRPr>
          </a:p>
        </p:txBody>
      </p:sp>
      <p:sp>
        <p:nvSpPr>
          <p:cNvPr id="370756" name="AutoShape 68"/>
          <p:cNvSpPr>
            <a:spLocks noChangeArrowheads="1"/>
          </p:cNvSpPr>
          <p:nvPr/>
        </p:nvSpPr>
        <p:spPr bwMode="auto">
          <a:xfrm>
            <a:off x="35687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370757" name="Text Box 69"/>
          <p:cNvSpPr txBox="1">
            <a:spLocks noChangeArrowheads="1"/>
          </p:cNvSpPr>
          <p:nvPr/>
        </p:nvSpPr>
        <p:spPr bwMode="auto">
          <a:xfrm>
            <a:off x="36957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pitchFamily="34" charset="0"/>
                <a:cs typeface="+mn-cs"/>
              </a:rPr>
              <a:t>3</a:t>
            </a:r>
            <a:endParaRPr lang="en-US" altLang="en-US" sz="3000" smtClean="0">
              <a:solidFill>
                <a:srgbClr val="B2B2B2"/>
              </a:solidFill>
              <a:effectLst>
                <a:outerShdw blurRad="38100" dist="38100" dir="2700000" algn="tl">
                  <a:srgbClr val="000000"/>
                </a:outerShdw>
              </a:effectLst>
              <a:latin typeface="Arial" pitchFamily="34" charset="0"/>
              <a:cs typeface="+mn-cs"/>
            </a:endParaRPr>
          </a:p>
        </p:txBody>
      </p:sp>
      <p:sp>
        <p:nvSpPr>
          <p:cNvPr id="370758" name="Text Box 70"/>
          <p:cNvSpPr txBox="1">
            <a:spLocks noChangeArrowheads="1"/>
          </p:cNvSpPr>
          <p:nvPr/>
        </p:nvSpPr>
        <p:spPr bwMode="auto">
          <a:xfrm>
            <a:off x="1524000" y="63373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eaLnBrk="0" hangingPunct="0">
              <a:spcBef>
                <a:spcPct val="50000"/>
              </a:spcBef>
            </a:pPr>
            <a:r>
              <a:rPr lang="en-US" altLang="en-US" sz="1200" b="1" smtClean="0">
                <a:solidFill>
                  <a:srgbClr val="FFFFCC"/>
                </a:solidFill>
                <a:effectLst>
                  <a:outerShdw blurRad="38100" dist="38100" dir="2700000" algn="tl">
                    <a:srgbClr val="000000"/>
                  </a:outerShdw>
                </a:effectLst>
                <a:latin typeface="Arial" pitchFamily="34" charset="0"/>
                <a:cs typeface="+mn-cs"/>
              </a:rPr>
              <a:t>Go To Section:</a:t>
            </a:r>
            <a:endParaRPr lang="en-US" altLang="en-US" sz="3000" smtClean="0">
              <a:solidFill>
                <a:srgbClr val="FFFFCC"/>
              </a:solidFill>
              <a:effectLst>
                <a:outerShdw blurRad="38100" dist="38100" dir="2700000" algn="tl">
                  <a:srgbClr val="000000"/>
                </a:outerShdw>
              </a:effectLst>
              <a:latin typeface="Arial" pitchFamily="34" charset="0"/>
              <a:cs typeface="+mn-cs"/>
            </a:endParaRPr>
          </a:p>
        </p:txBody>
      </p:sp>
    </p:spTree>
    <p:extLst>
      <p:ext uri="{BB962C8B-B14F-4D97-AF65-F5344CB8AC3E}">
        <p14:creationId xmlns:p14="http://schemas.microsoft.com/office/powerpoint/2010/main" val="825916236"/>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Lst>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70749"/>
                                        </p:tgtEl>
                                        <p:attrNameLst>
                                          <p:attrName>style.visibility</p:attrName>
                                        </p:attrNameLst>
                                      </p:cBhvr>
                                      <p:to>
                                        <p:strVal val="visible"/>
                                      </p:to>
                                    </p:set>
                                    <p:anim calcmode="lin" valueType="num">
                                      <p:cBhvr additive="base">
                                        <p:cTn id="7" dur="500" fill="hold"/>
                                        <p:tgtEl>
                                          <p:spTgt spid="370749"/>
                                        </p:tgtEl>
                                        <p:attrNameLst>
                                          <p:attrName>ppt_x</p:attrName>
                                        </p:attrNameLst>
                                      </p:cBhvr>
                                      <p:tavLst>
                                        <p:tav tm="0">
                                          <p:val>
                                            <p:strVal val="#ppt_x"/>
                                          </p:val>
                                        </p:tav>
                                        <p:tav tm="100000">
                                          <p:val>
                                            <p:strVal val="#ppt_x"/>
                                          </p:val>
                                        </p:tav>
                                      </p:tavLst>
                                    </p:anim>
                                    <p:anim calcmode="lin" valueType="num">
                                      <p:cBhvr additive="base">
                                        <p:cTn id="8" dur="500" fill="hold"/>
                                        <p:tgtEl>
                                          <p:spTgt spid="37074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0748">
                                            <p:txEl>
                                              <p:pRg st="0" end="0"/>
                                            </p:txEl>
                                          </p:spTgt>
                                        </p:tgtEl>
                                        <p:attrNameLst>
                                          <p:attrName>style.visibility</p:attrName>
                                        </p:attrNameLst>
                                      </p:cBhvr>
                                      <p:to>
                                        <p:strVal val="visible"/>
                                      </p:to>
                                    </p:set>
                                    <p:anim calcmode="lin" valueType="num">
                                      <p:cBhvr additive="base">
                                        <p:cTn id="13" dur="500" fill="hold"/>
                                        <p:tgtEl>
                                          <p:spTgt spid="37074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07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0748">
                                            <p:txEl>
                                              <p:pRg st="1" end="1"/>
                                            </p:txEl>
                                          </p:spTgt>
                                        </p:tgtEl>
                                        <p:attrNameLst>
                                          <p:attrName>style.visibility</p:attrName>
                                        </p:attrNameLst>
                                      </p:cBhvr>
                                      <p:to>
                                        <p:strVal val="visible"/>
                                      </p:to>
                                    </p:set>
                                    <p:anim calcmode="lin" valueType="num">
                                      <p:cBhvr additive="base">
                                        <p:cTn id="19" dur="500" fill="hold"/>
                                        <p:tgtEl>
                                          <p:spTgt spid="37074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0748">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70748">
                                            <p:txEl>
                                              <p:pRg st="2" end="2"/>
                                            </p:txEl>
                                          </p:spTgt>
                                        </p:tgtEl>
                                        <p:attrNameLst>
                                          <p:attrName>style.visibility</p:attrName>
                                        </p:attrNameLst>
                                      </p:cBhvr>
                                      <p:to>
                                        <p:strVal val="visible"/>
                                      </p:to>
                                    </p:set>
                                    <p:anim calcmode="lin" valueType="num">
                                      <p:cBhvr additive="base">
                                        <p:cTn id="23" dur="500" fill="hold"/>
                                        <p:tgtEl>
                                          <p:spTgt spid="370748">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70748">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70748">
                                            <p:txEl>
                                              <p:pRg st="3" end="3"/>
                                            </p:txEl>
                                          </p:spTgt>
                                        </p:tgtEl>
                                        <p:attrNameLst>
                                          <p:attrName>style.visibility</p:attrName>
                                        </p:attrNameLst>
                                      </p:cBhvr>
                                      <p:to>
                                        <p:strVal val="visible"/>
                                      </p:to>
                                    </p:set>
                                    <p:anim calcmode="lin" valueType="num">
                                      <p:cBhvr additive="base">
                                        <p:cTn id="27" dur="500" fill="hold"/>
                                        <p:tgtEl>
                                          <p:spTgt spid="370748">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7074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48" grpId="0" build="p" bldLvl="2" autoUpdateAnimBg="0">
        <p:tmplLst>
          <p:tmpl lvl="1">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Lst>
      </p:bldP>
      <p:bldP spid="370749" grpId="0" autoUpdateAnimBg="0"/>
    </p:bldLst>
  </p:timing>
  <p:txStyles>
    <p:titleStyle>
      <a:lvl1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2pPr>
      <a:lvl3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3pPr>
      <a:lvl4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4pPr>
      <a:lvl5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5pPr>
      <a:lvl6pPr marL="4572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6pPr>
      <a:lvl7pPr marL="9144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7pPr>
      <a:lvl8pPr marL="13716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8pPr>
      <a:lvl9pPr marL="18288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pitchFamily="34" charset="0"/>
        </a:defRPr>
      </a:lvl9pPr>
    </p:titleStyle>
    <p:bodyStyle>
      <a:lvl1pPr marL="339725" indent="-339725" algn="l" rtl="0" eaLnBrk="0" fontAlgn="base" hangingPunct="0">
        <a:spcBef>
          <a:spcPct val="60000"/>
        </a:spcBef>
        <a:spcAft>
          <a:spcPct val="0"/>
        </a:spcAft>
        <a:buClr>
          <a:schemeClr val="tx1"/>
        </a:buClr>
        <a:buSzPct val="150000"/>
        <a:buChar char="•"/>
        <a:defRPr kumimoji="1" sz="2000">
          <a:solidFill>
            <a:srgbClr val="000000"/>
          </a:solidFill>
          <a:latin typeface="+mn-lt"/>
          <a:ea typeface="+mn-ea"/>
          <a:cs typeface="+mn-cs"/>
        </a:defRPr>
      </a:lvl1pPr>
      <a:lvl2pPr marL="679450" indent="-214313" algn="l" rtl="0" eaLnBrk="0" fontAlgn="base" hangingPunct="0">
        <a:spcBef>
          <a:spcPct val="40000"/>
        </a:spcBef>
        <a:spcAft>
          <a:spcPct val="0"/>
        </a:spcAft>
        <a:buClr>
          <a:schemeClr val="tx1"/>
        </a:buClr>
        <a:defRPr kumimoji="1">
          <a:solidFill>
            <a:srgbClr val="000000"/>
          </a:solidFill>
          <a:latin typeface="+mn-lt"/>
        </a:defRPr>
      </a:lvl2pPr>
      <a:lvl3pPr marL="1144588" indent="-231775" algn="l" rtl="0" eaLnBrk="0" fontAlgn="base" hangingPunct="0">
        <a:lnSpc>
          <a:spcPct val="95000"/>
        </a:lnSpc>
        <a:spcBef>
          <a:spcPct val="35000"/>
        </a:spcBef>
        <a:spcAft>
          <a:spcPct val="0"/>
        </a:spcAft>
        <a:buChar char="•"/>
        <a:defRPr kumimoji="1" sz="2000">
          <a:solidFill>
            <a:srgbClr val="000000"/>
          </a:solidFill>
          <a:latin typeface="+mn-lt"/>
        </a:defRPr>
      </a:lvl3pPr>
      <a:lvl4pPr marL="1592263" indent="-214313" algn="l" rtl="0" eaLnBrk="0" fontAlgn="base" hangingPunct="0">
        <a:lnSpc>
          <a:spcPct val="75000"/>
        </a:lnSpc>
        <a:spcBef>
          <a:spcPct val="30000"/>
        </a:spcBef>
        <a:spcAft>
          <a:spcPct val="0"/>
        </a:spcAft>
        <a:buChar char="–"/>
        <a:defRPr kumimoji="1">
          <a:solidFill>
            <a:srgbClr val="000000"/>
          </a:solidFill>
          <a:latin typeface="+mn-lt"/>
        </a:defRPr>
      </a:lvl4pPr>
      <a:lvl5pPr marL="21129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5pPr>
      <a:lvl6pPr marL="25701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6pPr>
      <a:lvl7pPr marL="30273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7pPr>
      <a:lvl8pPr marL="34845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8pPr>
      <a:lvl9pPr marL="39417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jpeg"/><Relationship Id="rId1" Type="http://schemas.openxmlformats.org/officeDocument/2006/relationships/slideLayout" Target="../slideLayouts/slideLayout36.xml"/><Relationship Id="rId4" Type="http://schemas.openxmlformats.org/officeDocument/2006/relationships/slide" Target="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5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pPr>
              <a:defRPr/>
            </a:pPr>
            <a:r>
              <a:rPr lang="en-US" altLang="en-US" b="1" dirty="0" smtClean="0">
                <a:solidFill>
                  <a:srgbClr val="FF0000"/>
                </a:solidFill>
              </a:rPr>
              <a:t>Thursday January 8, 2015</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American Government</a:t>
            </a:r>
          </a:p>
        </p:txBody>
      </p:sp>
      <p:sp>
        <p:nvSpPr>
          <p:cNvPr id="20483" name="Content Placeholder 6"/>
          <p:cNvSpPr>
            <a:spLocks noGrp="1"/>
          </p:cNvSpPr>
          <p:nvPr>
            <p:ph idx="4294967295"/>
          </p:nvPr>
        </p:nvSpPr>
        <p:spPr>
          <a:xfrm>
            <a:off x="0" y="838200"/>
            <a:ext cx="9144000" cy="6019800"/>
          </a:xfrm>
        </p:spPr>
        <p:txBody>
          <a:bodyPr>
            <a:normAutofit/>
          </a:bodyPr>
          <a:lstStyle/>
          <a:p>
            <a:pPr marL="609600" indent="-609600">
              <a:spcBef>
                <a:spcPct val="0"/>
              </a:spcBef>
              <a:buFontTx/>
              <a:buNone/>
              <a:defRPr/>
            </a:pPr>
            <a:r>
              <a:rPr lang="en-US" sz="2800" b="1" dirty="0" smtClean="0">
                <a:solidFill>
                  <a:schemeClr val="tx2"/>
                </a:solidFill>
              </a:rPr>
              <a:t>OBJECTIVE – </a:t>
            </a:r>
            <a:r>
              <a:rPr lang="en-US" sz="2800" b="1" u="sng" dirty="0" smtClean="0">
                <a:solidFill>
                  <a:schemeClr val="tx2"/>
                </a:solidFill>
              </a:rPr>
              <a:t>S</a:t>
            </a:r>
            <a:r>
              <a:rPr lang="en-US" sz="2800" b="1" dirty="0" smtClean="0">
                <a:solidFill>
                  <a:schemeClr val="tx2"/>
                </a:solidFill>
              </a:rPr>
              <a:t>tudents </a:t>
            </a:r>
            <a:r>
              <a:rPr lang="en-US" sz="2800" b="1" u="sng" dirty="0" smtClean="0">
                <a:solidFill>
                  <a:schemeClr val="tx2"/>
                </a:solidFill>
              </a:rPr>
              <a:t>W</a:t>
            </a:r>
            <a:r>
              <a:rPr lang="en-US" sz="2800" b="1" dirty="0" smtClean="0">
                <a:solidFill>
                  <a:schemeClr val="tx2"/>
                </a:solidFill>
              </a:rPr>
              <a:t>ill </a:t>
            </a:r>
            <a:r>
              <a:rPr lang="en-US" sz="2800" b="1" u="sng" dirty="0" smtClean="0">
                <a:solidFill>
                  <a:schemeClr val="tx2"/>
                </a:solidFill>
              </a:rPr>
              <a:t>B</a:t>
            </a:r>
            <a:r>
              <a:rPr lang="en-US" sz="2800" b="1" dirty="0" smtClean="0">
                <a:solidFill>
                  <a:schemeClr val="tx2"/>
                </a:solidFill>
              </a:rPr>
              <a:t>e </a:t>
            </a:r>
            <a:r>
              <a:rPr lang="en-US" sz="2800" b="1" u="sng" dirty="0" smtClean="0">
                <a:solidFill>
                  <a:schemeClr val="tx2"/>
                </a:solidFill>
              </a:rPr>
              <a:t>A</a:t>
            </a:r>
            <a:r>
              <a:rPr lang="en-US" sz="2800" b="1" dirty="0" smtClean="0">
                <a:solidFill>
                  <a:schemeClr val="tx2"/>
                </a:solidFill>
              </a:rPr>
              <a:t>ble </a:t>
            </a:r>
            <a:r>
              <a:rPr lang="en-US" sz="2800" b="1" u="sng" dirty="0" smtClean="0">
                <a:solidFill>
                  <a:schemeClr val="tx2"/>
                </a:solidFill>
              </a:rPr>
              <a:t>T</a:t>
            </a:r>
            <a:r>
              <a:rPr lang="en-US" sz="2800" b="1" dirty="0" smtClean="0">
                <a:solidFill>
                  <a:schemeClr val="tx2"/>
                </a:solidFill>
              </a:rPr>
              <a:t>o – SWBAT:</a:t>
            </a:r>
            <a:endParaRPr lang="en-US" sz="2800" dirty="0"/>
          </a:p>
          <a:p>
            <a:pPr marL="609600" indent="-609600">
              <a:spcBef>
                <a:spcPct val="0"/>
              </a:spcBef>
              <a:buFontTx/>
              <a:buNone/>
              <a:defRPr/>
            </a:pPr>
            <a:r>
              <a:rPr lang="en-US" sz="2400" dirty="0" smtClean="0"/>
              <a:t> - Identify </a:t>
            </a:r>
            <a:r>
              <a:rPr lang="en-US" sz="2400" dirty="0" smtClean="0"/>
              <a:t>the characteristics &amp; purpose </a:t>
            </a:r>
            <a:r>
              <a:rPr lang="en-US" sz="2400" dirty="0" smtClean="0"/>
              <a:t>of American Democracy.</a:t>
            </a:r>
          </a:p>
          <a:p>
            <a:pPr marL="0" indent="0">
              <a:spcBef>
                <a:spcPct val="0"/>
              </a:spcBef>
              <a:buFont typeface="Arial" charset="0"/>
              <a:buNone/>
              <a:defRPr/>
            </a:pPr>
            <a:endParaRPr lang="en-US" sz="1000" b="1" dirty="0" smtClean="0">
              <a:solidFill>
                <a:srgbClr val="FF0000"/>
              </a:solidFill>
            </a:endParaRPr>
          </a:p>
          <a:p>
            <a:pPr marL="609600" indent="-609600">
              <a:spcBef>
                <a:spcPct val="0"/>
              </a:spcBef>
              <a:buFontTx/>
              <a:buNone/>
              <a:defRPr/>
            </a:pPr>
            <a:r>
              <a:rPr lang="en-US" sz="2800" b="1" dirty="0" smtClean="0">
                <a:solidFill>
                  <a:srgbClr val="FF0000"/>
                </a:solidFill>
              </a:rPr>
              <a:t>AGENDA:</a:t>
            </a:r>
            <a:endParaRPr lang="en-US" sz="2400" dirty="0" smtClean="0"/>
          </a:p>
          <a:p>
            <a:pPr marL="609600" indent="-609600">
              <a:spcBef>
                <a:spcPct val="0"/>
              </a:spcBef>
              <a:buFontTx/>
              <a:buAutoNum type="arabicParenR"/>
              <a:defRPr/>
            </a:pPr>
            <a:r>
              <a:rPr lang="en-US" sz="2400" dirty="0" smtClean="0"/>
              <a:t>WARM-UP: Government Journal</a:t>
            </a:r>
            <a:endParaRPr lang="en-US" sz="2400" dirty="0" smtClean="0">
              <a:solidFill>
                <a:prstClr val="black"/>
              </a:solidFill>
            </a:endParaRPr>
          </a:p>
          <a:p>
            <a:pPr marL="609600" indent="-609600">
              <a:spcBef>
                <a:spcPct val="0"/>
              </a:spcBef>
              <a:buFontTx/>
              <a:buAutoNum type="arabicParenR"/>
              <a:defRPr/>
            </a:pPr>
            <a:r>
              <a:rPr lang="en-US" sz="2400" dirty="0" smtClean="0">
                <a:solidFill>
                  <a:prstClr val="black"/>
                </a:solidFill>
              </a:rPr>
              <a:t>CONCEPT: Foundations of Government</a:t>
            </a:r>
            <a:endParaRPr lang="en-US" sz="2000" dirty="0" smtClean="0">
              <a:solidFill>
                <a:srgbClr val="FF0000"/>
              </a:solidFill>
            </a:endParaRPr>
          </a:p>
          <a:p>
            <a:pPr marL="609600" indent="-609600">
              <a:spcBef>
                <a:spcPct val="0"/>
              </a:spcBef>
              <a:buFontTx/>
              <a:buAutoNum type="arabicParenR"/>
              <a:defRPr/>
            </a:pPr>
            <a:r>
              <a:rPr lang="en-US" sz="2400" dirty="0" smtClean="0"/>
              <a:t>CLOSE READING: 2</a:t>
            </a:r>
            <a:r>
              <a:rPr lang="en-US" sz="2400" baseline="30000" dirty="0" smtClean="0"/>
              <a:t>nd</a:t>
            </a:r>
            <a:r>
              <a:rPr lang="en-US" sz="2400" dirty="0" smtClean="0"/>
              <a:t> Treatise of Government</a:t>
            </a:r>
          </a:p>
          <a:p>
            <a:pPr marL="609600" indent="-609600">
              <a:spcBef>
                <a:spcPct val="0"/>
              </a:spcBef>
              <a:buFontTx/>
              <a:buAutoNum type="arabicParenR"/>
              <a:defRPr/>
            </a:pPr>
            <a:r>
              <a:rPr lang="en-US" sz="2400" dirty="0" smtClean="0"/>
              <a:t>CLOSURE: </a:t>
            </a:r>
            <a:r>
              <a:rPr lang="en-US" sz="2400" dirty="0" smtClean="0"/>
              <a:t>Focus Question</a:t>
            </a:r>
            <a:endParaRPr lang="en-US" sz="1800" dirty="0" smtClean="0"/>
          </a:p>
          <a:p>
            <a:pPr marL="0" indent="0">
              <a:spcBef>
                <a:spcPct val="0"/>
              </a:spcBef>
              <a:buFont typeface="Arial" charset="0"/>
              <a:buNone/>
              <a:defRPr/>
            </a:pPr>
            <a:endParaRPr lang="en-US" sz="1000" b="1" dirty="0" smtClean="0"/>
          </a:p>
          <a:p>
            <a:pPr marL="0" indent="0">
              <a:spcBef>
                <a:spcPct val="0"/>
              </a:spcBef>
              <a:buFont typeface="Arial" charset="0"/>
              <a:buNone/>
              <a:defRPr/>
            </a:pPr>
            <a:r>
              <a:rPr lang="en-US" sz="1600" b="1" dirty="0" smtClean="0"/>
              <a:t>***Bring a Wallet-Size picture of yourself TOMORROW for your Congressional Name Tag***</a:t>
            </a:r>
            <a:endParaRPr lang="en-US" sz="1600" b="1" dirty="0"/>
          </a:p>
          <a:p>
            <a:pPr marL="0" indent="0">
              <a:spcBef>
                <a:spcPct val="0"/>
              </a:spcBef>
              <a:buFont typeface="Arial" charset="0"/>
              <a:buNone/>
              <a:defRPr/>
            </a:pPr>
            <a:endParaRPr lang="en-US" sz="1000" b="1" dirty="0" smtClean="0"/>
          </a:p>
          <a:p>
            <a:pPr marL="609600" indent="-609600">
              <a:spcBef>
                <a:spcPct val="0"/>
              </a:spcBef>
              <a:buFont typeface="Arial" charset="0"/>
              <a:buNone/>
              <a:defRPr/>
            </a:pPr>
            <a:r>
              <a:rPr lang="en-US" sz="2800" b="1" dirty="0" smtClean="0">
                <a:solidFill>
                  <a:srgbClr val="1F497D"/>
                </a:solidFill>
              </a:rPr>
              <a:t>Government Journal WARM-UP</a:t>
            </a:r>
            <a:r>
              <a:rPr lang="en-US" sz="2800" dirty="0">
                <a:solidFill>
                  <a:srgbClr val="1F497D"/>
                </a:solidFill>
              </a:rPr>
              <a:t>: </a:t>
            </a:r>
            <a:r>
              <a:rPr lang="en-US" sz="1050" dirty="0">
                <a:solidFill>
                  <a:srgbClr val="000000"/>
                </a:solidFill>
              </a:rPr>
              <a:t>(Follow the directions below)</a:t>
            </a:r>
            <a:endParaRPr lang="en-US" sz="2400" dirty="0">
              <a:solidFill>
                <a:prstClr val="black"/>
              </a:solidFill>
            </a:endParaRPr>
          </a:p>
          <a:p>
            <a:pPr marL="0" indent="0" algn="ctr">
              <a:spcBef>
                <a:spcPct val="0"/>
              </a:spcBef>
              <a:buFont typeface="Arial" charset="0"/>
              <a:buNone/>
              <a:defRPr/>
            </a:pPr>
            <a:r>
              <a:rPr lang="en-US" sz="2400" dirty="0" smtClean="0">
                <a:solidFill>
                  <a:prstClr val="black"/>
                </a:solidFill>
              </a:rPr>
              <a:t>***</a:t>
            </a:r>
            <a:r>
              <a:rPr lang="en-US" sz="2400" dirty="0">
                <a:solidFill>
                  <a:prstClr val="black"/>
                </a:solidFill>
              </a:rPr>
              <a:t>5</a:t>
            </a:r>
            <a:r>
              <a:rPr lang="en-US" sz="2400" dirty="0" smtClean="0">
                <a:solidFill>
                  <a:prstClr val="black"/>
                </a:solidFill>
              </a:rPr>
              <a:t> </a:t>
            </a:r>
            <a:r>
              <a:rPr lang="en-US" sz="2400" dirty="0">
                <a:solidFill>
                  <a:prstClr val="black"/>
                </a:solidFill>
              </a:rPr>
              <a:t>minutes***</a:t>
            </a:r>
          </a:p>
          <a:p>
            <a:pPr>
              <a:spcBef>
                <a:spcPct val="0"/>
              </a:spcBef>
              <a:buFont typeface="Wingdings" panose="05000000000000000000" pitchFamily="2" charset="2"/>
              <a:buChar char="Ø"/>
              <a:defRPr/>
            </a:pPr>
            <a:r>
              <a:rPr lang="en-US" sz="2400" dirty="0" smtClean="0">
                <a:solidFill>
                  <a:prstClr val="black"/>
                </a:solidFill>
              </a:rPr>
              <a:t>Write a paragraph journal answering the questions below.</a:t>
            </a:r>
            <a:endParaRPr lang="en-US" sz="2400" dirty="0">
              <a:solidFill>
                <a:prstClr val="black"/>
              </a:solidFill>
            </a:endParaRPr>
          </a:p>
          <a:p>
            <a:pPr lvl="1">
              <a:spcBef>
                <a:spcPct val="0"/>
              </a:spcBef>
              <a:buFont typeface="Wingdings" panose="05000000000000000000" pitchFamily="2" charset="2"/>
              <a:buChar char="Ø"/>
              <a:defRPr/>
            </a:pPr>
            <a:r>
              <a:rPr lang="en-US" sz="2000" dirty="0" smtClean="0">
                <a:solidFill>
                  <a:prstClr val="black"/>
                </a:solidFill>
              </a:rPr>
              <a:t>Is a government really necessary?  What does government have to do with my life?  How does government impact me?</a:t>
            </a:r>
            <a:endParaRPr lang="en-US" sz="2000" dirty="0">
              <a:solidFill>
                <a:prstClr val="black"/>
              </a:solidFill>
            </a:endParaRPr>
          </a:p>
        </p:txBody>
      </p:sp>
    </p:spTree>
    <p:extLst>
      <p:ext uri="{BB962C8B-B14F-4D97-AF65-F5344CB8AC3E}">
        <p14:creationId xmlns:p14="http://schemas.microsoft.com/office/powerpoint/2010/main" val="3251680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
              <a:srgbClr val="FFFFFF"/>
            </a:gs>
            <a:gs pos="30000">
              <a:srgbClr val="E6E6E6"/>
            </a:gs>
            <a:gs pos="0">
              <a:srgbClr val="7D8496"/>
            </a:gs>
            <a:gs pos="70000">
              <a:srgbClr val="E6E6E6"/>
            </a:gs>
            <a:gs pos="100000">
              <a:srgbClr val="7D8496"/>
            </a:gs>
            <a:gs pos="90000">
              <a:srgbClr val="E6E6E6"/>
            </a:gs>
          </a:gsLst>
          <a:lin ang="5400000" scaled="0"/>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4618"/>
            <a:ext cx="9144000" cy="914400"/>
          </a:xfrm>
        </p:spPr>
        <p:txBody>
          <a:bodyPr/>
          <a:lstStyle/>
          <a:p>
            <a:r>
              <a:rPr lang="en-US" altLang="en-US" sz="3200" b="1" dirty="0" smtClean="0">
                <a:solidFill>
                  <a:srgbClr val="FF0000"/>
                </a:solidFill>
              </a:rPr>
              <a:t>CLOSE READING: PRIMARY SOURCE</a:t>
            </a:r>
            <a:br>
              <a:rPr lang="en-US" altLang="en-US" sz="3200" b="1" dirty="0" smtClean="0">
                <a:solidFill>
                  <a:srgbClr val="FF0000"/>
                </a:solidFill>
              </a:rPr>
            </a:br>
            <a:r>
              <a:rPr lang="en-US" altLang="en-US" sz="3200" b="1" dirty="0" smtClean="0">
                <a:solidFill>
                  <a:srgbClr val="FF0000"/>
                </a:solidFill>
              </a:rPr>
              <a:t>Second Treatise of Government</a:t>
            </a:r>
          </a:p>
        </p:txBody>
      </p:sp>
      <p:sp>
        <p:nvSpPr>
          <p:cNvPr id="2" name="Content Placeholder 1"/>
          <p:cNvSpPr>
            <a:spLocks noGrp="1"/>
          </p:cNvSpPr>
          <p:nvPr>
            <p:ph idx="1"/>
          </p:nvPr>
        </p:nvSpPr>
        <p:spPr>
          <a:xfrm>
            <a:off x="13855" y="838200"/>
            <a:ext cx="9144000" cy="762000"/>
          </a:xfrm>
        </p:spPr>
        <p:txBody>
          <a:bodyPr/>
          <a:lstStyle/>
          <a:p>
            <a:r>
              <a:rPr lang="en-US" sz="2000" b="1" dirty="0" smtClean="0"/>
              <a:t>DIRECTIONS</a:t>
            </a:r>
            <a:r>
              <a:rPr lang="en-US" sz="2000" dirty="0" smtClean="0"/>
              <a:t>:  Read through the document with your partner.  Make 	annotations based on the chart below.</a:t>
            </a: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2930474422"/>
              </p:ext>
            </p:extLst>
          </p:nvPr>
        </p:nvGraphicFramePr>
        <p:xfrm>
          <a:off x="103591" y="1447800"/>
          <a:ext cx="5345864" cy="4525963"/>
        </p:xfrm>
        <a:graphic>
          <a:graphicData uri="http://schemas.openxmlformats.org/drawingml/2006/table">
            <a:tbl>
              <a:tblPr firstRow="1" firstCol="1" bandRow="1"/>
              <a:tblGrid>
                <a:gridCol w="1359118"/>
                <a:gridCol w="1993373"/>
                <a:gridCol w="1993373"/>
              </a:tblGrid>
              <a:tr h="484249">
                <a:tc>
                  <a:txBody>
                    <a:bodyPr/>
                    <a:lstStyle/>
                    <a:p>
                      <a:pPr marL="0" marR="0" algn="ctr">
                        <a:lnSpc>
                          <a:spcPct val="115000"/>
                        </a:lnSpc>
                        <a:spcBef>
                          <a:spcPts val="0"/>
                        </a:spcBef>
                        <a:spcAft>
                          <a:spcPts val="0"/>
                        </a:spcAft>
                      </a:pPr>
                      <a:r>
                        <a:rPr lang="en-US" sz="1300" b="1" dirty="0">
                          <a:effectLst/>
                          <a:latin typeface="Cambria"/>
                          <a:ea typeface="Times New Roman"/>
                          <a:cs typeface="Times New Roman"/>
                        </a:rPr>
                        <a:t>Symbol</a:t>
                      </a:r>
                      <a:endParaRPr lang="en-US" sz="900" dirty="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effectLst/>
                          <a:latin typeface="Cambria"/>
                          <a:ea typeface="Times New Roman"/>
                          <a:cs typeface="Times New Roman"/>
                        </a:rPr>
                        <a:t>What this symbol </a:t>
                      </a:r>
                      <a:r>
                        <a:rPr lang="en-US" sz="1300" b="1" i="1">
                          <a:effectLst/>
                          <a:latin typeface="Cambria"/>
                          <a:ea typeface="Times New Roman"/>
                          <a:cs typeface="Times New Roman"/>
                        </a:rPr>
                        <a:t>represents</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effectLst/>
                          <a:latin typeface="Cambria"/>
                          <a:ea typeface="Times New Roman"/>
                          <a:cs typeface="Times New Roman"/>
                        </a:rPr>
                        <a:t>What to </a:t>
                      </a:r>
                      <a:r>
                        <a:rPr lang="en-US" sz="1300" b="1" i="1">
                          <a:effectLst/>
                          <a:latin typeface="Cambria"/>
                          <a:ea typeface="Times New Roman"/>
                          <a:cs typeface="Times New Roman"/>
                        </a:rPr>
                        <a:t>write</a:t>
                      </a:r>
                      <a:r>
                        <a:rPr lang="en-US" sz="1300" b="1">
                          <a:effectLst/>
                          <a:latin typeface="Cambria"/>
                          <a:ea typeface="Times New Roman"/>
                          <a:cs typeface="Times New Roman"/>
                        </a:rPr>
                        <a:t> in your annotation</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702">
                <a:tc>
                  <a:txBody>
                    <a:bodyPr/>
                    <a:lstStyle/>
                    <a:p>
                      <a:pPr marL="0" marR="0" algn="ctr">
                        <a:lnSpc>
                          <a:spcPct val="115000"/>
                        </a:lnSpc>
                        <a:spcBef>
                          <a:spcPts val="0"/>
                        </a:spcBef>
                        <a:spcAft>
                          <a:spcPts val="0"/>
                        </a:spcAft>
                      </a:pPr>
                      <a:r>
                        <a:rPr lang="en-US" sz="2200" b="1">
                          <a:effectLst/>
                          <a:latin typeface="Cambria"/>
                          <a:ea typeface="Times New Roman"/>
                          <a:cs typeface="Times New Roman"/>
                        </a:rPr>
                        <a:t>P</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mbria"/>
                          <a:ea typeface="Times New Roman"/>
                          <a:cs typeface="Times New Roman"/>
                        </a:rPr>
                        <a:t>This is a </a:t>
                      </a:r>
                      <a:r>
                        <a:rPr lang="en-US" sz="1100" b="1">
                          <a:effectLst/>
                          <a:latin typeface="Cambria"/>
                          <a:ea typeface="Times New Roman"/>
                          <a:cs typeface="Times New Roman"/>
                        </a:rPr>
                        <a:t>POLITICAL</a:t>
                      </a:r>
                      <a:r>
                        <a:rPr lang="en-US" sz="1100">
                          <a:effectLst/>
                          <a:latin typeface="Cambria"/>
                          <a:ea typeface="Times New Roman"/>
                          <a:cs typeface="Times New Roman"/>
                        </a:rPr>
                        <a:t> statement/argument</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mbria"/>
                          <a:ea typeface="Times New Roman"/>
                          <a:cs typeface="Times New Roman"/>
                        </a:rPr>
                        <a:t>Explain</a:t>
                      </a:r>
                      <a:r>
                        <a:rPr lang="en-US" sz="1100">
                          <a:effectLst/>
                          <a:latin typeface="Cambria"/>
                          <a:ea typeface="Times New Roman"/>
                          <a:cs typeface="Times New Roman"/>
                        </a:rPr>
                        <a:t> </a:t>
                      </a:r>
                      <a:r>
                        <a:rPr lang="en-US" sz="1100" i="1">
                          <a:effectLst/>
                          <a:latin typeface="Cambria"/>
                          <a:ea typeface="Times New Roman"/>
                          <a:cs typeface="Times New Roman"/>
                        </a:rPr>
                        <a:t>why</a:t>
                      </a:r>
                      <a:r>
                        <a:rPr lang="en-US" sz="1100">
                          <a:effectLst/>
                          <a:latin typeface="Cambria"/>
                          <a:ea typeface="Times New Roman"/>
                          <a:cs typeface="Times New Roman"/>
                        </a:rPr>
                        <a:t> you feel this is a </a:t>
                      </a:r>
                      <a:r>
                        <a:rPr lang="en-US" sz="1100" u="sng">
                          <a:effectLst/>
                          <a:latin typeface="Cambria"/>
                          <a:ea typeface="Times New Roman"/>
                          <a:cs typeface="Times New Roman"/>
                        </a:rPr>
                        <a:t>political</a:t>
                      </a:r>
                      <a:r>
                        <a:rPr lang="en-US" sz="1100">
                          <a:effectLst/>
                          <a:latin typeface="Cambria"/>
                          <a:ea typeface="Times New Roman"/>
                          <a:cs typeface="Times New Roman"/>
                        </a:rPr>
                        <a:t> statement/argument.</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515">
                <a:tc>
                  <a:txBody>
                    <a:bodyPr/>
                    <a:lstStyle/>
                    <a:p>
                      <a:pPr marL="0" marR="0" algn="ctr">
                        <a:lnSpc>
                          <a:spcPct val="115000"/>
                        </a:lnSpc>
                        <a:spcBef>
                          <a:spcPts val="0"/>
                        </a:spcBef>
                        <a:spcAft>
                          <a:spcPts val="0"/>
                        </a:spcAft>
                      </a:pPr>
                      <a:r>
                        <a:rPr lang="en-US" sz="2200" b="1">
                          <a:effectLst/>
                          <a:latin typeface="Cambria"/>
                          <a:ea typeface="Times New Roman"/>
                          <a:cs typeface="Times New Roman"/>
                        </a:rPr>
                        <a:t>E</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mbria"/>
                          <a:ea typeface="Times New Roman"/>
                          <a:cs typeface="Times New Roman"/>
                        </a:rPr>
                        <a:t>This is an </a:t>
                      </a:r>
                      <a:r>
                        <a:rPr lang="en-US" sz="1100" b="1">
                          <a:effectLst/>
                          <a:latin typeface="Cambria"/>
                          <a:ea typeface="Times New Roman"/>
                          <a:cs typeface="Times New Roman"/>
                        </a:rPr>
                        <a:t>ECONOMICAL</a:t>
                      </a:r>
                      <a:r>
                        <a:rPr lang="en-US" sz="1100">
                          <a:effectLst/>
                          <a:latin typeface="Cambria"/>
                          <a:ea typeface="Times New Roman"/>
                          <a:cs typeface="Times New Roman"/>
                        </a:rPr>
                        <a:t> statement/argument</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mbria"/>
                          <a:ea typeface="Times New Roman"/>
                          <a:cs typeface="Times New Roman"/>
                        </a:rPr>
                        <a:t>Explain</a:t>
                      </a:r>
                      <a:r>
                        <a:rPr lang="en-US" sz="1100">
                          <a:effectLst/>
                          <a:latin typeface="Cambria"/>
                          <a:ea typeface="Times New Roman"/>
                          <a:cs typeface="Times New Roman"/>
                        </a:rPr>
                        <a:t> </a:t>
                      </a:r>
                      <a:r>
                        <a:rPr lang="en-US" sz="1100" i="1">
                          <a:effectLst/>
                          <a:latin typeface="Cambria"/>
                          <a:ea typeface="Times New Roman"/>
                          <a:cs typeface="Times New Roman"/>
                        </a:rPr>
                        <a:t>why</a:t>
                      </a:r>
                      <a:r>
                        <a:rPr lang="en-US" sz="1100">
                          <a:effectLst/>
                          <a:latin typeface="Cambria"/>
                          <a:ea typeface="Times New Roman"/>
                          <a:cs typeface="Times New Roman"/>
                        </a:rPr>
                        <a:t> you feel this is an </a:t>
                      </a:r>
                      <a:r>
                        <a:rPr lang="en-US" sz="1100" u="sng">
                          <a:effectLst/>
                          <a:latin typeface="Cambria"/>
                          <a:ea typeface="Times New Roman"/>
                          <a:cs typeface="Times New Roman"/>
                        </a:rPr>
                        <a:t>economical </a:t>
                      </a:r>
                      <a:r>
                        <a:rPr lang="en-US" sz="1100">
                          <a:effectLst/>
                          <a:latin typeface="Cambria"/>
                          <a:ea typeface="Times New Roman"/>
                          <a:cs typeface="Times New Roman"/>
                        </a:rPr>
                        <a:t>statement/argument.</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309">
                <a:tc>
                  <a:txBody>
                    <a:bodyPr/>
                    <a:lstStyle/>
                    <a:p>
                      <a:pPr marL="0" marR="0" algn="ctr">
                        <a:lnSpc>
                          <a:spcPct val="115000"/>
                        </a:lnSpc>
                        <a:spcBef>
                          <a:spcPts val="0"/>
                        </a:spcBef>
                        <a:spcAft>
                          <a:spcPts val="0"/>
                        </a:spcAft>
                      </a:pPr>
                      <a:r>
                        <a:rPr lang="en-US" sz="2200" b="1">
                          <a:effectLst/>
                          <a:latin typeface="Cambria"/>
                          <a:ea typeface="Times New Roman"/>
                          <a:cs typeface="Times New Roman"/>
                        </a:rPr>
                        <a:t>S</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mbria"/>
                          <a:ea typeface="Times New Roman"/>
                          <a:cs typeface="Times New Roman"/>
                        </a:rPr>
                        <a:t>This is a </a:t>
                      </a:r>
                      <a:r>
                        <a:rPr lang="en-US" sz="1100" b="1">
                          <a:effectLst/>
                          <a:latin typeface="Cambria"/>
                          <a:ea typeface="Times New Roman"/>
                          <a:cs typeface="Times New Roman"/>
                        </a:rPr>
                        <a:t>SOCIAL</a:t>
                      </a:r>
                      <a:r>
                        <a:rPr lang="en-US" sz="1100">
                          <a:effectLst/>
                          <a:latin typeface="Cambria"/>
                          <a:ea typeface="Times New Roman"/>
                          <a:cs typeface="Times New Roman"/>
                        </a:rPr>
                        <a:t> argument/statement</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mbria"/>
                          <a:ea typeface="Times New Roman"/>
                          <a:cs typeface="Times New Roman"/>
                        </a:rPr>
                        <a:t>Explain</a:t>
                      </a:r>
                      <a:r>
                        <a:rPr lang="en-US" sz="1100">
                          <a:effectLst/>
                          <a:latin typeface="Cambria"/>
                          <a:ea typeface="Times New Roman"/>
                          <a:cs typeface="Times New Roman"/>
                        </a:rPr>
                        <a:t> </a:t>
                      </a:r>
                      <a:r>
                        <a:rPr lang="en-US" sz="1100" i="1">
                          <a:effectLst/>
                          <a:latin typeface="Cambria"/>
                          <a:ea typeface="Times New Roman"/>
                          <a:cs typeface="Times New Roman"/>
                        </a:rPr>
                        <a:t>why</a:t>
                      </a:r>
                      <a:r>
                        <a:rPr lang="en-US" sz="1100">
                          <a:effectLst/>
                          <a:latin typeface="Cambria"/>
                          <a:ea typeface="Times New Roman"/>
                          <a:cs typeface="Times New Roman"/>
                        </a:rPr>
                        <a:t> you feel this is a </a:t>
                      </a:r>
                      <a:r>
                        <a:rPr lang="en-US" sz="1100" u="sng">
                          <a:effectLst/>
                          <a:latin typeface="Cambria"/>
                          <a:ea typeface="Times New Roman"/>
                          <a:cs typeface="Times New Roman"/>
                        </a:rPr>
                        <a:t>social</a:t>
                      </a:r>
                      <a:r>
                        <a:rPr lang="en-US" sz="1100">
                          <a:effectLst/>
                          <a:latin typeface="Cambria"/>
                          <a:ea typeface="Times New Roman"/>
                          <a:cs typeface="Times New Roman"/>
                        </a:rPr>
                        <a:t> statement/argument.</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917">
                <a:tc>
                  <a:txBody>
                    <a:bodyPr/>
                    <a:lstStyle/>
                    <a:p>
                      <a:pPr marL="0" marR="0" algn="ctr">
                        <a:lnSpc>
                          <a:spcPct val="115000"/>
                        </a:lnSpc>
                        <a:spcBef>
                          <a:spcPts val="0"/>
                        </a:spcBef>
                        <a:spcAft>
                          <a:spcPts val="0"/>
                        </a:spcAft>
                      </a:pPr>
                      <a:r>
                        <a:rPr lang="en-US" sz="2200" b="1">
                          <a:effectLst/>
                          <a:latin typeface="Cambria"/>
                          <a:ea typeface="Times New Roman"/>
                          <a:cs typeface="Times New Roman"/>
                        </a:rPr>
                        <a:t>B</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mbria"/>
                          <a:ea typeface="Times New Roman"/>
                          <a:cs typeface="Times New Roman"/>
                        </a:rPr>
                        <a:t>Potential </a:t>
                      </a:r>
                      <a:r>
                        <a:rPr lang="en-US" sz="1100" b="1">
                          <a:effectLst/>
                          <a:latin typeface="Cambria"/>
                          <a:ea typeface="Times New Roman"/>
                          <a:cs typeface="Times New Roman"/>
                        </a:rPr>
                        <a:t>BIAS</a:t>
                      </a:r>
                      <a:r>
                        <a:rPr lang="en-US" sz="1100">
                          <a:effectLst/>
                          <a:latin typeface="Cambria"/>
                          <a:ea typeface="Times New Roman"/>
                          <a:cs typeface="Times New Roman"/>
                        </a:rPr>
                        <a:t> within statement/argument</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u="sng">
                          <a:effectLst/>
                          <a:latin typeface="Cambria"/>
                          <a:ea typeface="Times New Roman"/>
                          <a:cs typeface="Times New Roman"/>
                        </a:rPr>
                        <a:t>Reflect/Explain</a:t>
                      </a:r>
                      <a:r>
                        <a:rPr lang="en-US" sz="1100">
                          <a:effectLst/>
                          <a:latin typeface="Cambria"/>
                          <a:ea typeface="Times New Roman"/>
                          <a:cs typeface="Times New Roman"/>
                        </a:rPr>
                        <a:t> (on) which information may contain a </a:t>
                      </a:r>
                      <a:r>
                        <a:rPr lang="en-US" sz="1100" u="sng">
                          <a:effectLst/>
                          <a:latin typeface="Cambria"/>
                          <a:ea typeface="Times New Roman"/>
                          <a:cs typeface="Times New Roman"/>
                        </a:rPr>
                        <a:t>bias</a:t>
                      </a:r>
                      <a:r>
                        <a:rPr lang="en-US" sz="1100">
                          <a:effectLst/>
                          <a:latin typeface="Cambria"/>
                          <a:ea typeface="Times New Roman"/>
                          <a:cs typeface="Times New Roman"/>
                        </a:rPr>
                        <a:t> viewpoint.</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309">
                <a:tc>
                  <a:txBody>
                    <a:bodyPr/>
                    <a:lstStyle/>
                    <a:p>
                      <a:pPr marL="0" marR="0" algn="ctr">
                        <a:lnSpc>
                          <a:spcPct val="115000"/>
                        </a:lnSpc>
                        <a:spcBef>
                          <a:spcPts val="0"/>
                        </a:spcBef>
                        <a:spcAft>
                          <a:spcPts val="0"/>
                        </a:spcAft>
                      </a:pPr>
                      <a:r>
                        <a:rPr lang="en-US" sz="2200" b="1">
                          <a:effectLst/>
                          <a:latin typeface="Cambria"/>
                          <a:ea typeface="Times New Roman"/>
                          <a:cs typeface="Times New Roman"/>
                        </a:rPr>
                        <a:t>?</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mbria"/>
                          <a:ea typeface="Times New Roman"/>
                          <a:cs typeface="Times New Roman"/>
                        </a:rPr>
                        <a:t>Information you are </a:t>
                      </a:r>
                      <a:r>
                        <a:rPr lang="en-US" sz="1100" b="1">
                          <a:effectLst/>
                          <a:latin typeface="Cambria"/>
                          <a:ea typeface="Times New Roman"/>
                          <a:cs typeface="Times New Roman"/>
                        </a:rPr>
                        <a:t>confused</a:t>
                      </a:r>
                      <a:r>
                        <a:rPr lang="en-US" sz="1100">
                          <a:effectLst/>
                          <a:latin typeface="Cambria"/>
                          <a:ea typeface="Times New Roman"/>
                          <a:cs typeface="Times New Roman"/>
                        </a:rPr>
                        <a:t> about or doesn’t make sense</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u="sng">
                          <a:effectLst/>
                          <a:latin typeface="Cambria"/>
                          <a:ea typeface="Times New Roman"/>
                          <a:cs typeface="Times New Roman"/>
                        </a:rPr>
                        <a:t>Compose</a:t>
                      </a:r>
                      <a:r>
                        <a:rPr lang="en-US" sz="1100">
                          <a:effectLst/>
                          <a:latin typeface="Cambria"/>
                          <a:ea typeface="Times New Roman"/>
                          <a:cs typeface="Times New Roman"/>
                        </a:rPr>
                        <a:t> a question to express what confuses you.</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0437">
                <a:tc>
                  <a:txBody>
                    <a:bodyPr/>
                    <a:lstStyle/>
                    <a:p>
                      <a:pPr marL="0" marR="0" algn="ctr">
                        <a:lnSpc>
                          <a:spcPct val="115000"/>
                        </a:lnSpc>
                        <a:spcBef>
                          <a:spcPts val="0"/>
                        </a:spcBef>
                        <a:spcAft>
                          <a:spcPts val="0"/>
                        </a:spcAft>
                      </a:pPr>
                      <a:r>
                        <a:rPr lang="en-US" sz="2200" b="1">
                          <a:effectLst/>
                          <a:latin typeface="Cambria"/>
                          <a:ea typeface="Times New Roman"/>
                          <a:cs typeface="Times New Roman"/>
                        </a:rPr>
                        <a:t>*</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mbria"/>
                          <a:ea typeface="Times New Roman"/>
                          <a:cs typeface="Times New Roman"/>
                        </a:rPr>
                        <a:t>IMPORTANT</a:t>
                      </a:r>
                      <a:r>
                        <a:rPr lang="en-US" sz="1100">
                          <a:effectLst/>
                          <a:latin typeface="Cambria"/>
                          <a:ea typeface="Times New Roman"/>
                          <a:cs typeface="Times New Roman"/>
                        </a:rPr>
                        <a:t> information, key idea/concept </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u="sng">
                          <a:effectLst/>
                          <a:latin typeface="Cambria"/>
                          <a:ea typeface="Times New Roman"/>
                          <a:cs typeface="Times New Roman"/>
                        </a:rPr>
                        <a:t>Summarize</a:t>
                      </a:r>
                      <a:r>
                        <a:rPr lang="en-US" sz="1100">
                          <a:effectLst/>
                          <a:latin typeface="Cambria"/>
                          <a:ea typeface="Times New Roman"/>
                          <a:cs typeface="Times New Roman"/>
                        </a:rPr>
                        <a:t> or paraphrase the important information, key ideas/concept. </a:t>
                      </a:r>
                      <a:endParaRPr lang="en-US" sz="90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525">
                <a:tc>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mbria"/>
                          <a:ea typeface="Times New Roman"/>
                          <a:cs typeface="Times New Roman"/>
                        </a:rPr>
                        <a:t>Put a circle around </a:t>
                      </a:r>
                      <a:r>
                        <a:rPr lang="en-US" sz="1100" b="1" dirty="0">
                          <a:effectLst/>
                          <a:latin typeface="Cambria"/>
                          <a:ea typeface="Times New Roman"/>
                          <a:cs typeface="Times New Roman"/>
                        </a:rPr>
                        <a:t>words</a:t>
                      </a:r>
                      <a:r>
                        <a:rPr lang="en-US" sz="1100" dirty="0">
                          <a:effectLst/>
                          <a:latin typeface="Cambria"/>
                          <a:ea typeface="Times New Roman"/>
                          <a:cs typeface="Times New Roman"/>
                        </a:rPr>
                        <a:t> you with which you are unfamiliar.</a:t>
                      </a:r>
                      <a:endParaRPr lang="en-US" sz="900" dirty="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u="sng" dirty="0">
                          <a:effectLst/>
                          <a:latin typeface="Cambria"/>
                          <a:ea typeface="Times New Roman"/>
                          <a:cs typeface="Times New Roman"/>
                        </a:rPr>
                        <a:t>Look up</a:t>
                      </a:r>
                      <a:r>
                        <a:rPr lang="en-US" sz="1100" dirty="0">
                          <a:effectLst/>
                          <a:latin typeface="Cambria"/>
                          <a:ea typeface="Times New Roman"/>
                          <a:cs typeface="Times New Roman"/>
                        </a:rPr>
                        <a:t> the word and write a (brief) definition in the margin.</a:t>
                      </a:r>
                      <a:endParaRPr lang="en-US" sz="900" dirty="0">
                        <a:effectLst/>
                        <a:latin typeface="Calibri"/>
                        <a:ea typeface="Calibri"/>
                        <a:cs typeface="Times New Roman"/>
                      </a:endParaRPr>
                    </a:p>
                  </a:txBody>
                  <a:tcPr marL="54365" marR="54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Oval 7"/>
          <p:cNvSpPr/>
          <p:nvPr/>
        </p:nvSpPr>
        <p:spPr>
          <a:xfrm>
            <a:off x="2670175" y="7651750"/>
            <a:ext cx="1371600" cy="5334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Box 8"/>
          <p:cNvSpPr txBox="1"/>
          <p:nvPr/>
        </p:nvSpPr>
        <p:spPr>
          <a:xfrm>
            <a:off x="5486400" y="1219200"/>
            <a:ext cx="3581400" cy="4801314"/>
          </a:xfrm>
          <a:prstGeom prst="rect">
            <a:avLst/>
          </a:prstGeom>
          <a:noFill/>
        </p:spPr>
        <p:txBody>
          <a:bodyPr wrap="square" rtlCol="0">
            <a:spAutoFit/>
          </a:bodyPr>
          <a:lstStyle/>
          <a:p>
            <a:r>
              <a:rPr lang="en-US" b="1" dirty="0" smtClean="0"/>
              <a:t>POLITICAL</a:t>
            </a:r>
            <a:r>
              <a:rPr lang="en-US" dirty="0" smtClean="0"/>
              <a:t> – relating to 	politics/government 	(ex - voting, political 	issues, branches, etc.)</a:t>
            </a:r>
          </a:p>
          <a:p>
            <a:r>
              <a:rPr lang="en-US" b="1" dirty="0" smtClean="0"/>
              <a:t>ECONOMIC</a:t>
            </a:r>
            <a:r>
              <a:rPr lang="en-US" dirty="0" smtClean="0"/>
              <a:t> – relating to the 	economy (ex - business, 	regulation, money, etc.)</a:t>
            </a:r>
          </a:p>
          <a:p>
            <a:r>
              <a:rPr lang="en-US" b="1" dirty="0" smtClean="0"/>
              <a:t>SOCIAL</a:t>
            </a:r>
            <a:r>
              <a:rPr lang="en-US" dirty="0" smtClean="0"/>
              <a:t> – relating to society, the 	people (ex - 	rights/liberties, 	interactions between 	people, etc.)</a:t>
            </a:r>
          </a:p>
          <a:p>
            <a:r>
              <a:rPr lang="en-US" b="1" dirty="0" smtClean="0"/>
              <a:t>***It is possible (and quite often) that a statement could fall into more than one area.  Use your annotation to make you case for the one you labeled it as.</a:t>
            </a:r>
            <a:endParaRPr lang="en-US" b="1" dirty="0"/>
          </a:p>
        </p:txBody>
      </p:sp>
      <p:sp>
        <p:nvSpPr>
          <p:cNvPr id="10" name="Oval 9"/>
          <p:cNvSpPr/>
          <p:nvPr/>
        </p:nvSpPr>
        <p:spPr>
          <a:xfrm>
            <a:off x="228600" y="5412509"/>
            <a:ext cx="9906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200" y="6096000"/>
            <a:ext cx="8915400" cy="523220"/>
          </a:xfrm>
          <a:prstGeom prst="rect">
            <a:avLst/>
          </a:prstGeom>
          <a:noFill/>
        </p:spPr>
        <p:txBody>
          <a:bodyPr wrap="square" rtlCol="0">
            <a:spAutoFit/>
          </a:bodyPr>
          <a:lstStyle/>
          <a:p>
            <a:pPr algn="ctr"/>
            <a:r>
              <a:rPr lang="en-US" sz="2800" b="1" u="sng" dirty="0" smtClean="0"/>
              <a:t>FOCUS QUESTION</a:t>
            </a:r>
            <a:r>
              <a:rPr lang="en-US" sz="2800" dirty="0" smtClean="0"/>
              <a:t>:  What is the purpose of government? </a:t>
            </a:r>
            <a:endParaRPr lang="en-US" sz="2800" dirty="0"/>
          </a:p>
        </p:txBody>
      </p:sp>
    </p:spTree>
    <p:extLst>
      <p:ext uri="{BB962C8B-B14F-4D97-AF65-F5344CB8AC3E}">
        <p14:creationId xmlns:p14="http://schemas.microsoft.com/office/powerpoint/2010/main" val="3941016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
              <a:srgbClr val="FFFFFF"/>
            </a:gs>
            <a:gs pos="30000">
              <a:srgbClr val="E6E6E6"/>
            </a:gs>
            <a:gs pos="0">
              <a:srgbClr val="7D8496"/>
            </a:gs>
            <a:gs pos="70000">
              <a:srgbClr val="E6E6E6"/>
            </a:gs>
            <a:gs pos="100000">
              <a:srgbClr val="7D8496"/>
            </a:gs>
            <a:gs pos="90000">
              <a:srgbClr val="E6E6E6"/>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lstStyle/>
          <a:p>
            <a:pPr marL="971550" lvl="1" indent="-571500">
              <a:buFont typeface="+mj-lt"/>
              <a:buAutoNum type="romanUcPeriod" startAt="3"/>
              <a:defRPr/>
            </a:pPr>
            <a:r>
              <a:rPr lang="en-US" sz="2600" dirty="0" smtClean="0">
                <a:solidFill>
                  <a:prstClr val="black"/>
                </a:solidFill>
              </a:rPr>
              <a:t>Enlightenment Legacy</a:t>
            </a:r>
            <a:endParaRPr lang="en-US" sz="2600" dirty="0">
              <a:solidFill>
                <a:srgbClr val="FF0000"/>
              </a:solidFill>
            </a:endParaRPr>
          </a:p>
          <a:p>
            <a:pPr lvl="2" eaLnBrk="1" fontAlgn="auto" hangingPunct="1">
              <a:spcBef>
                <a:spcPts val="0"/>
              </a:spcBef>
              <a:spcAft>
                <a:spcPts val="0"/>
              </a:spcAft>
              <a:buFont typeface="+mj-lt"/>
              <a:buAutoNum type="arabicPeriod"/>
              <a:defRPr/>
            </a:pPr>
            <a:r>
              <a:rPr lang="en-US" sz="2600" dirty="0">
                <a:solidFill>
                  <a:prstClr val="black"/>
                </a:solidFill>
                <a:ea typeface="Times New Roman"/>
                <a:cs typeface="Times New Roman"/>
              </a:rPr>
              <a:t> </a:t>
            </a:r>
            <a:r>
              <a:rPr lang="en-US" sz="2600" u="sng" dirty="0">
                <a:solidFill>
                  <a:prstClr val="black"/>
                </a:solidFill>
                <a:ea typeface="Times New Roman"/>
                <a:cs typeface="Times New Roman"/>
              </a:rPr>
              <a:t>John Locke</a:t>
            </a:r>
            <a:r>
              <a:rPr lang="en-US" sz="2600" dirty="0">
                <a:solidFill>
                  <a:prstClr val="black"/>
                </a:solidFill>
                <a:ea typeface="Times New Roman"/>
                <a:cs typeface="Times New Roman"/>
              </a:rPr>
              <a:t>: people have </a:t>
            </a:r>
            <a:r>
              <a:rPr lang="en-US" sz="2600" b="1" u="sng" dirty="0">
                <a:solidFill>
                  <a:prstClr val="black"/>
                </a:solidFill>
                <a:ea typeface="Times New Roman"/>
                <a:cs typeface="Times New Roman"/>
              </a:rPr>
              <a:t>NATURAL RIGHTS</a:t>
            </a:r>
            <a:r>
              <a:rPr lang="en-US" sz="2600" dirty="0">
                <a:solidFill>
                  <a:prstClr val="black"/>
                </a:solidFill>
                <a:ea typeface="Times New Roman"/>
                <a:cs typeface="Times New Roman"/>
              </a:rPr>
              <a:t>:  Life, liberty, and property (Jefferson changed to “pursuit of happiness”)</a:t>
            </a:r>
          </a:p>
          <a:p>
            <a:pPr marL="1371600" lvl="3" indent="0" eaLnBrk="1" fontAlgn="auto" hangingPunct="1">
              <a:spcBef>
                <a:spcPts val="0"/>
              </a:spcBef>
              <a:spcAft>
                <a:spcPts val="0"/>
              </a:spcAft>
              <a:buNone/>
              <a:defRPr/>
            </a:pPr>
            <a:r>
              <a:rPr lang="en-US" sz="2200" dirty="0">
                <a:solidFill>
                  <a:srgbClr val="FF0000"/>
                </a:solidFill>
                <a:ea typeface="Times New Roman"/>
                <a:cs typeface="Times New Roman"/>
              </a:rPr>
              <a:t>- Government’s job is to protect people’s natural rights, </a:t>
            </a:r>
            <a:r>
              <a:rPr lang="en-US" sz="2200" dirty="0" smtClean="0">
                <a:solidFill>
                  <a:srgbClr val="FF0000"/>
                </a:solidFill>
                <a:ea typeface="Times New Roman"/>
                <a:cs typeface="Times New Roman"/>
              </a:rPr>
              <a:t>	people willingly </a:t>
            </a:r>
            <a:r>
              <a:rPr lang="en-US" sz="2200" dirty="0">
                <a:solidFill>
                  <a:srgbClr val="FF0000"/>
                </a:solidFill>
                <a:ea typeface="Times New Roman"/>
                <a:cs typeface="Times New Roman"/>
              </a:rPr>
              <a:t>“contract” with the government = less </a:t>
            </a:r>
            <a:r>
              <a:rPr lang="en-US" sz="2200" dirty="0" smtClean="0">
                <a:solidFill>
                  <a:srgbClr val="FF0000"/>
                </a:solidFill>
                <a:ea typeface="Times New Roman"/>
                <a:cs typeface="Times New Roman"/>
              </a:rPr>
              <a:t>	freedom </a:t>
            </a:r>
            <a:r>
              <a:rPr lang="en-US" sz="2200" dirty="0">
                <a:solidFill>
                  <a:srgbClr val="FF0000"/>
                </a:solidFill>
                <a:ea typeface="Times New Roman"/>
                <a:cs typeface="Times New Roman"/>
              </a:rPr>
              <a:t>for </a:t>
            </a:r>
            <a:r>
              <a:rPr lang="en-US" sz="2200" dirty="0" smtClean="0">
                <a:solidFill>
                  <a:srgbClr val="FF0000"/>
                </a:solidFill>
                <a:ea typeface="Times New Roman"/>
                <a:cs typeface="Times New Roman"/>
              </a:rPr>
              <a:t>protection</a:t>
            </a:r>
            <a:endParaRPr lang="en-US" sz="2200" dirty="0">
              <a:solidFill>
                <a:srgbClr val="FF0000"/>
              </a:solidFill>
              <a:ea typeface="Times New Roman"/>
              <a:cs typeface="Times New Roman"/>
            </a:endParaRPr>
          </a:p>
          <a:p>
            <a:pPr lvl="3" eaLnBrk="1" fontAlgn="auto" hangingPunct="1">
              <a:spcBef>
                <a:spcPts val="0"/>
              </a:spcBef>
              <a:spcAft>
                <a:spcPts val="0"/>
              </a:spcAft>
              <a:buFontTx/>
              <a:buChar char="-"/>
              <a:defRPr/>
            </a:pPr>
            <a:r>
              <a:rPr lang="en-US" sz="2200" dirty="0" smtClean="0">
                <a:solidFill>
                  <a:srgbClr val="FF0000"/>
                </a:solidFill>
                <a:ea typeface="Times New Roman"/>
                <a:cs typeface="Times New Roman"/>
              </a:rPr>
              <a:t>If </a:t>
            </a:r>
            <a:r>
              <a:rPr lang="en-US" sz="2200" dirty="0">
                <a:solidFill>
                  <a:srgbClr val="FF0000"/>
                </a:solidFill>
                <a:ea typeface="Times New Roman"/>
                <a:cs typeface="Times New Roman"/>
              </a:rPr>
              <a:t>government “breaks” the contract, people have the </a:t>
            </a:r>
            <a:r>
              <a:rPr lang="en-US" sz="2200" dirty="0" smtClean="0">
                <a:solidFill>
                  <a:srgbClr val="FF0000"/>
                </a:solidFill>
                <a:ea typeface="Times New Roman"/>
                <a:cs typeface="Times New Roman"/>
              </a:rPr>
              <a:t>	right </a:t>
            </a:r>
            <a:r>
              <a:rPr lang="en-US" sz="2200" dirty="0">
                <a:solidFill>
                  <a:srgbClr val="FF0000"/>
                </a:solidFill>
                <a:ea typeface="Times New Roman"/>
                <a:cs typeface="Times New Roman"/>
              </a:rPr>
              <a:t>to </a:t>
            </a:r>
            <a:r>
              <a:rPr lang="en-US" sz="2200" dirty="0" smtClean="0">
                <a:solidFill>
                  <a:srgbClr val="FF0000"/>
                </a:solidFill>
                <a:ea typeface="Times New Roman"/>
                <a:cs typeface="Times New Roman"/>
              </a:rPr>
              <a:t>form </a:t>
            </a:r>
            <a:r>
              <a:rPr lang="en-US" sz="2200" dirty="0">
                <a:solidFill>
                  <a:srgbClr val="FF0000"/>
                </a:solidFill>
                <a:ea typeface="Times New Roman"/>
                <a:cs typeface="Times New Roman"/>
              </a:rPr>
              <a:t>a new </a:t>
            </a:r>
            <a:r>
              <a:rPr lang="en-US" sz="2200" dirty="0" smtClean="0">
                <a:solidFill>
                  <a:srgbClr val="FF0000"/>
                </a:solidFill>
                <a:ea typeface="Times New Roman"/>
                <a:cs typeface="Times New Roman"/>
              </a:rPr>
              <a:t>government</a:t>
            </a:r>
            <a:endParaRPr lang="en-US" dirty="0">
              <a:solidFill>
                <a:srgbClr val="FF0000"/>
              </a:solidFill>
            </a:endParaRPr>
          </a:p>
          <a:p>
            <a:pPr lvl="3" eaLnBrk="1" fontAlgn="auto" hangingPunct="1">
              <a:spcBef>
                <a:spcPts val="0"/>
              </a:spcBef>
              <a:spcAft>
                <a:spcPts val="0"/>
              </a:spcAft>
              <a:buFontTx/>
              <a:buChar char="-"/>
              <a:defRPr/>
            </a:pPr>
            <a:endParaRPr lang="en-US" sz="1900" dirty="0">
              <a:solidFill>
                <a:srgbClr val="FF0000"/>
              </a:solidFill>
            </a:endParaRPr>
          </a:p>
          <a:p>
            <a:endParaRPr lang="en-US" dirty="0"/>
          </a:p>
        </p:txBody>
      </p:sp>
      <p:sp>
        <p:nvSpPr>
          <p:cNvPr id="4" name="Title 1"/>
          <p:cNvSpPr>
            <a:spLocks noGrp="1"/>
          </p:cNvSpPr>
          <p:nvPr>
            <p:ph type="title"/>
          </p:nvPr>
        </p:nvSpPr>
        <p:spPr>
          <a:xfrm>
            <a:off x="0" y="152400"/>
            <a:ext cx="9144000" cy="914400"/>
          </a:xfrm>
        </p:spPr>
        <p:txBody>
          <a:bodyPr/>
          <a:lstStyle/>
          <a:p>
            <a:r>
              <a:rPr lang="en-US" altLang="en-US" sz="3200" b="1" dirty="0" err="1" smtClean="0">
                <a:solidFill>
                  <a:srgbClr val="FF0000"/>
                </a:solidFill>
              </a:rPr>
              <a:t>Ch</a:t>
            </a:r>
            <a:r>
              <a:rPr lang="en-US" altLang="en-US" sz="3200" b="1" dirty="0" smtClean="0">
                <a:solidFill>
                  <a:srgbClr val="FF0000"/>
                </a:solidFill>
              </a:rPr>
              <a:t> 1 Sec 2 &amp; 3</a:t>
            </a:r>
            <a:br>
              <a:rPr lang="en-US" altLang="en-US" sz="3200" b="1" dirty="0" smtClean="0">
                <a:solidFill>
                  <a:srgbClr val="FF0000"/>
                </a:solidFill>
              </a:rPr>
            </a:br>
            <a:r>
              <a:rPr lang="en-US" altLang="en-US" sz="3200" b="1" dirty="0" smtClean="0">
                <a:solidFill>
                  <a:srgbClr val="FF0000"/>
                </a:solidFill>
              </a:rPr>
              <a:t>CONCEPT: Principles of Government</a:t>
            </a:r>
          </a:p>
        </p:txBody>
      </p:sp>
    </p:spTree>
    <p:extLst>
      <p:ext uri="{BB962C8B-B14F-4D97-AF65-F5344CB8AC3E}">
        <p14:creationId xmlns:p14="http://schemas.microsoft.com/office/powerpoint/2010/main" val="839766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algn="ctr"/>
            <a:r>
              <a:rPr lang="en-US" altLang="en-US"/>
              <a:t>The Purpose of Government</a:t>
            </a:r>
          </a:p>
        </p:txBody>
      </p:sp>
      <p:sp>
        <p:nvSpPr>
          <p:cNvPr id="432131" name="Rectangle 3"/>
          <p:cNvSpPr>
            <a:spLocks noGrp="1" noChangeArrowheads="1"/>
          </p:cNvSpPr>
          <p:nvPr>
            <p:ph type="body" idx="1"/>
          </p:nvPr>
        </p:nvSpPr>
        <p:spPr>
          <a:xfrm>
            <a:off x="304800" y="990600"/>
            <a:ext cx="8610600" cy="876300"/>
          </a:xfrm>
        </p:spPr>
        <p:txBody>
          <a:bodyPr/>
          <a:lstStyle/>
          <a:p>
            <a:pPr algn="ctr">
              <a:buFontTx/>
              <a:buNone/>
            </a:pPr>
            <a:r>
              <a:rPr lang="en-US" altLang="en-US" sz="2400" b="1"/>
              <a:t>The main purposes of government are described in the Preamble of the Constitution of the United States:</a:t>
            </a:r>
            <a:endParaRPr lang="en-US" altLang="en-US" sz="2400"/>
          </a:p>
        </p:txBody>
      </p:sp>
      <p:sp>
        <p:nvSpPr>
          <p:cNvPr id="432132" name="Text Box 4"/>
          <p:cNvSpPr txBox="1">
            <a:spLocks noChangeArrowheads="1"/>
          </p:cNvSpPr>
          <p:nvPr/>
        </p:nvSpPr>
        <p:spPr bwMode="auto">
          <a:xfrm>
            <a:off x="192088" y="2065338"/>
            <a:ext cx="8742362" cy="282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lnSpc>
                <a:spcPct val="110000"/>
              </a:lnSpc>
              <a:spcBef>
                <a:spcPct val="50000"/>
              </a:spcBef>
            </a:pPr>
            <a:r>
              <a:rPr kumimoji="1" lang="en-US" altLang="en-US" sz="2800" smtClean="0">
                <a:solidFill>
                  <a:srgbClr val="000000"/>
                </a:solidFill>
                <a:latin typeface="Arial" pitchFamily="34" charset="0"/>
                <a:cs typeface="+mn-cs"/>
              </a:rPr>
              <a:t>“</a:t>
            </a:r>
            <a:r>
              <a:rPr kumimoji="1" lang="en-US" altLang="en-US" sz="2700" smtClean="0">
                <a:solidFill>
                  <a:srgbClr val="000000"/>
                </a:solidFill>
                <a:latin typeface="Arial" pitchFamily="34" charset="0"/>
                <a:cs typeface="+mn-cs"/>
              </a:rPr>
              <a:t>We the People of the United States, in Order to form a more perfect Union, establish Justice, insure domestic Tranquility, provide for the common defence, promote the general Welfare, and secure the Blessings of Liberty to ourselves and our Posterity, do ordain and establish this Constitution for the United States of America.”</a:t>
            </a:r>
            <a:endParaRPr kumimoji="1" lang="en-US" altLang="en-US" sz="2800" smtClean="0">
              <a:solidFill>
                <a:srgbClr val="000000"/>
              </a:solidFill>
              <a:latin typeface="Times New Roman" pitchFamily="18" charset="0"/>
              <a:cs typeface="+mn-cs"/>
            </a:endParaRPr>
          </a:p>
        </p:txBody>
      </p:sp>
      <p:sp>
        <p:nvSpPr>
          <p:cNvPr id="432133" name="Rectangle 5"/>
          <p:cNvSpPr>
            <a:spLocks noChangeArrowheads="1"/>
          </p:cNvSpPr>
          <p:nvPr/>
        </p:nvSpPr>
        <p:spPr bwMode="auto">
          <a:xfrm>
            <a:off x="5715000" y="6400800"/>
            <a:ext cx="1887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spcBef>
                <a:spcPct val="20000"/>
              </a:spcBef>
            </a:pPr>
            <a:r>
              <a:rPr lang="en-US" altLang="en-US" sz="1400" b="1" i="1" smtClean="0">
                <a:solidFill>
                  <a:srgbClr val="FFFFFF"/>
                </a:solidFill>
                <a:effectLst>
                  <a:outerShdw blurRad="38100" dist="38100" dir="2700000" algn="tl">
                    <a:srgbClr val="000000"/>
                  </a:outerShdw>
                </a:effectLst>
                <a:latin typeface="Arial" pitchFamily="34" charset="0"/>
                <a:cs typeface="+mn-cs"/>
              </a:rPr>
              <a:t>Chapter 1, Section 1</a:t>
            </a:r>
          </a:p>
        </p:txBody>
      </p:sp>
      <p:sp>
        <p:nvSpPr>
          <p:cNvPr id="432134" name="AutoShape 6"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432135" name="AutoShape 7"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432136" name="AutoShape 8" descr="Stationery">
            <a:hlinkClick r:id="rId3"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432137" name="Text Box 9">
            <a:hlinkClick r:id="rId4" action="ppaction://hlinksldjump"/>
          </p:cNvPr>
          <p:cNvSpPr txBox="1">
            <a:spLocks noChangeArrowheads="1"/>
          </p:cNvSpPr>
          <p:nvPr/>
        </p:nvSpPr>
        <p:spPr bwMode="auto">
          <a:xfrm>
            <a:off x="30924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pitchFamily="34" charset="0"/>
                <a:cs typeface="+mn-cs"/>
              </a:rPr>
              <a:t>2</a:t>
            </a:r>
            <a:endParaRPr lang="en-US" altLang="en-US" sz="3000" smtClean="0">
              <a:solidFill>
                <a:srgbClr val="3A066A"/>
              </a:solidFill>
              <a:effectLst>
                <a:outerShdw blurRad="38100" dist="38100" dir="2700000" algn="tl">
                  <a:srgbClr val="000000"/>
                </a:outerShdw>
              </a:effectLst>
              <a:latin typeface="Arial" pitchFamily="34" charset="0"/>
              <a:cs typeface="+mn-cs"/>
            </a:endParaRPr>
          </a:p>
        </p:txBody>
      </p:sp>
      <p:sp>
        <p:nvSpPr>
          <p:cNvPr id="432138" name="AutoShape 10" descr="Stationery">
            <a:hlinkClick r:id="" action="ppaction://noaction"/>
          </p:cNvPr>
          <p:cNvSpPr>
            <a:spLocks noChangeArrowheads="1"/>
          </p:cNvSpPr>
          <p:nvPr/>
        </p:nvSpPr>
        <p:spPr bwMode="auto">
          <a:xfrm>
            <a:off x="35687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432139" name="Text Box 11">
            <a:hlinkClick r:id="" action="ppaction://noaction"/>
          </p:cNvPr>
          <p:cNvSpPr txBox="1">
            <a:spLocks noChangeArrowheads="1"/>
          </p:cNvSpPr>
          <p:nvPr/>
        </p:nvSpPr>
        <p:spPr bwMode="auto">
          <a:xfrm>
            <a:off x="36766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pitchFamily="34" charset="0"/>
                <a:cs typeface="+mn-cs"/>
              </a:rPr>
              <a:t>3</a:t>
            </a:r>
            <a:endParaRPr lang="en-US" altLang="en-US" sz="3000" smtClean="0">
              <a:solidFill>
                <a:srgbClr val="3A066A"/>
              </a:solidFill>
              <a:effectLst>
                <a:outerShdw blurRad="38100" dist="38100" dir="2700000" algn="tl">
                  <a:srgbClr val="000000"/>
                </a:outerShdw>
              </a:effectLst>
              <a:latin typeface="Arial" pitchFamily="34" charset="0"/>
              <a:cs typeface="+mn-cs"/>
            </a:endParaRPr>
          </a:p>
        </p:txBody>
      </p:sp>
    </p:spTree>
    <p:extLst>
      <p:ext uri="{BB962C8B-B14F-4D97-AF65-F5344CB8AC3E}">
        <p14:creationId xmlns:p14="http://schemas.microsoft.com/office/powerpoint/2010/main" val="1493211526"/>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32132"/>
                                        </p:tgtEl>
                                        <p:attrNameLst>
                                          <p:attrName>style.visibility</p:attrName>
                                        </p:attrNameLst>
                                      </p:cBhvr>
                                      <p:to>
                                        <p:strVal val="visible"/>
                                      </p:to>
                                    </p:set>
                                    <p:anim calcmode="lin" valueType="num">
                                      <p:cBhvr additive="base">
                                        <p:cTn id="7" dur="500"/>
                                        <p:tgtEl>
                                          <p:spTgt spid="432132"/>
                                        </p:tgtEl>
                                        <p:attrNameLst>
                                          <p:attrName>ppt_y</p:attrName>
                                        </p:attrNameLst>
                                      </p:cBhvr>
                                      <p:tavLst>
                                        <p:tav tm="0">
                                          <p:val>
                                            <p:strVal val="#ppt_y+#ppt_h*1.125000"/>
                                          </p:val>
                                        </p:tav>
                                        <p:tav tm="100000">
                                          <p:val>
                                            <p:strVal val="#ppt_y"/>
                                          </p:val>
                                        </p:tav>
                                      </p:tavLst>
                                    </p:anim>
                                    <p:animEffect transition="in" filter="wipe(up)">
                                      <p:cBhvr>
                                        <p:cTn id="8" dur="500"/>
                                        <p:tgtEl>
                                          <p:spTgt spid="432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55600" y="641985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50000"/>
              </a:spcBef>
            </a:pPr>
            <a:r>
              <a:rPr kumimoji="1" lang="en-US" altLang="en-US" sz="1400" b="1" i="1" smtClean="0">
                <a:solidFill>
                  <a:srgbClr val="996600"/>
                </a:solidFill>
                <a:effectLst>
                  <a:outerShdw blurRad="38100" dist="38100" dir="2700000" algn="tl">
                    <a:srgbClr val="000000"/>
                  </a:outerShdw>
                </a:effectLst>
                <a:latin typeface="Arial" pitchFamily="34" charset="0"/>
                <a:cs typeface="+mn-cs"/>
              </a:rPr>
              <a:t>© 2001 by Prentice Hall, Inc.</a:t>
            </a:r>
          </a:p>
        </p:txBody>
      </p:sp>
      <p:sp>
        <p:nvSpPr>
          <p:cNvPr id="2068" name="Rectangle 20"/>
          <p:cNvSpPr>
            <a:spLocks noGrp="1" noChangeArrowheads="1"/>
          </p:cNvSpPr>
          <p:nvPr>
            <p:ph type="ctrTitle"/>
          </p:nvPr>
        </p:nvSpPr>
        <p:spPr/>
        <p:txBody>
          <a:bodyPr/>
          <a:lstStyle/>
          <a:p>
            <a:r>
              <a:rPr lang="en-US" altLang="en-US" dirty="0" smtClean="0"/>
              <a:t>American </a:t>
            </a:r>
            <a:r>
              <a:rPr lang="en-US" altLang="en-US" dirty="0"/>
              <a:t>Government</a:t>
            </a:r>
          </a:p>
        </p:txBody>
      </p:sp>
      <p:sp>
        <p:nvSpPr>
          <p:cNvPr id="2069" name="Rectangle 21"/>
          <p:cNvSpPr>
            <a:spLocks noGrp="1" noChangeArrowheads="1"/>
          </p:cNvSpPr>
          <p:nvPr>
            <p:ph type="subTitle" idx="1"/>
          </p:nvPr>
        </p:nvSpPr>
        <p:spPr/>
        <p:txBody>
          <a:bodyPr/>
          <a:lstStyle/>
          <a:p>
            <a:r>
              <a:rPr lang="en-US" altLang="en-US" u="sng" dirty="0">
                <a:solidFill>
                  <a:srgbClr val="000066"/>
                </a:solidFill>
              </a:rPr>
              <a:t>C H A P T E R  1</a:t>
            </a:r>
            <a:br>
              <a:rPr lang="en-US" altLang="en-US" u="sng" dirty="0">
                <a:solidFill>
                  <a:srgbClr val="000066"/>
                </a:solidFill>
              </a:rPr>
            </a:br>
            <a:r>
              <a:rPr lang="en-US" altLang="en-US" dirty="0" smtClean="0"/>
              <a:t>Foundations </a:t>
            </a:r>
            <a:r>
              <a:rPr lang="en-US" altLang="en-US" dirty="0"/>
              <a:t>of Government</a:t>
            </a:r>
          </a:p>
        </p:txBody>
      </p:sp>
    </p:spTree>
    <p:extLst>
      <p:ext uri="{BB962C8B-B14F-4D97-AF65-F5344CB8AC3E}">
        <p14:creationId xmlns:p14="http://schemas.microsoft.com/office/powerpoint/2010/main" val="3401266792"/>
      </p:ext>
    </p:extLst>
  </p:cSld>
  <p:clrMapOvr>
    <a:masterClrMapping/>
  </p:clrMapOvr>
  <p:transition spd="med" advTm="6128">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25" name="Text Box 5"/>
          <p:cNvSpPr txBox="1">
            <a:spLocks noChangeArrowheads="1"/>
          </p:cNvSpPr>
          <p:nvPr/>
        </p:nvSpPr>
        <p:spPr bwMode="auto">
          <a:xfrm>
            <a:off x="266700" y="2743200"/>
            <a:ext cx="861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buSzPct val="150000"/>
              <a:buFontTx/>
              <a:buChar char="•"/>
            </a:pPr>
            <a:endParaRPr lang="en-US" altLang="en-US" sz="2000" smtClean="0">
              <a:solidFill>
                <a:srgbClr val="000000"/>
              </a:solidFill>
              <a:latin typeface="Arial" pitchFamily="34" charset="0"/>
              <a:cs typeface="+mn-cs"/>
            </a:endParaRPr>
          </a:p>
        </p:txBody>
      </p:sp>
      <p:sp>
        <p:nvSpPr>
          <p:cNvPr id="389127" name="Rectangle 7"/>
          <p:cNvSpPr>
            <a:spLocks noGrp="1" noChangeArrowheads="1"/>
          </p:cNvSpPr>
          <p:nvPr>
            <p:ph type="title"/>
          </p:nvPr>
        </p:nvSpPr>
        <p:spPr/>
        <p:txBody>
          <a:bodyPr/>
          <a:lstStyle/>
          <a:p>
            <a:pPr algn="ctr"/>
            <a:r>
              <a:rPr lang="en-US" altLang="en-US" dirty="0" smtClean="0"/>
              <a:t>PRIOR KNOWLEDGE: </a:t>
            </a:r>
            <a:br>
              <a:rPr lang="en-US" altLang="en-US" dirty="0" smtClean="0"/>
            </a:br>
            <a:r>
              <a:rPr lang="en-US" altLang="en-US" dirty="0" smtClean="0"/>
              <a:t>What </a:t>
            </a:r>
            <a:r>
              <a:rPr lang="en-US" altLang="en-US" dirty="0"/>
              <a:t>Is Government?</a:t>
            </a:r>
          </a:p>
        </p:txBody>
      </p:sp>
      <p:sp>
        <p:nvSpPr>
          <p:cNvPr id="389148" name="Rectangle 28"/>
          <p:cNvSpPr>
            <a:spLocks noChangeArrowheads="1"/>
          </p:cNvSpPr>
          <p:nvPr/>
        </p:nvSpPr>
        <p:spPr bwMode="auto">
          <a:xfrm>
            <a:off x="-177800" y="1555750"/>
            <a:ext cx="914400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algn="l">
              <a:spcBef>
                <a:spcPct val="60000"/>
              </a:spcBef>
              <a:buClr>
                <a:schemeClr val="tx1"/>
              </a:buClr>
              <a:buSzPct val="150000"/>
              <a:defRPr kumimoji="1" sz="2000">
                <a:solidFill>
                  <a:srgbClr val="000000"/>
                </a:solidFill>
                <a:latin typeface="Arial" pitchFamily="34" charset="0"/>
              </a:defRPr>
            </a:lvl1pPr>
            <a:lvl2pPr marL="393700" indent="-279400" algn="l">
              <a:spcBef>
                <a:spcPct val="40000"/>
              </a:spcBef>
              <a:buClr>
                <a:schemeClr val="tx1"/>
              </a:buClr>
              <a:defRPr kumimoji="1">
                <a:solidFill>
                  <a:srgbClr val="000000"/>
                </a:solidFill>
                <a:latin typeface="Arial" pitchFamily="34" charset="0"/>
              </a:defRPr>
            </a:lvl2pPr>
            <a:lvl3pPr marL="1773238" indent="-228600" algn="l">
              <a:lnSpc>
                <a:spcPct val="95000"/>
              </a:lnSpc>
              <a:spcBef>
                <a:spcPct val="35000"/>
              </a:spcBef>
              <a:defRPr kumimoji="1" sz="2000">
                <a:solidFill>
                  <a:srgbClr val="000000"/>
                </a:solidFill>
                <a:latin typeface="Arial" pitchFamily="34" charset="0"/>
              </a:defRPr>
            </a:lvl3pPr>
            <a:lvl4pPr marL="2116138" indent="-228600" algn="l">
              <a:lnSpc>
                <a:spcPct val="75000"/>
              </a:lnSpc>
              <a:spcBef>
                <a:spcPct val="30000"/>
              </a:spcBef>
              <a:buChar char="–"/>
              <a:defRPr kumimoji="1">
                <a:solidFill>
                  <a:srgbClr val="000000"/>
                </a:solidFill>
                <a:latin typeface="Arial" pitchFamily="34" charset="0"/>
              </a:defRPr>
            </a:lvl4pPr>
            <a:lvl5pPr marL="2459038" indent="-228600" algn="l">
              <a:lnSpc>
                <a:spcPct val="75000"/>
              </a:lnSpc>
              <a:spcBef>
                <a:spcPct val="30000"/>
              </a:spcBef>
              <a:buChar char="»"/>
              <a:defRPr kumimoji="1" sz="1600">
                <a:solidFill>
                  <a:srgbClr val="000000"/>
                </a:solidFill>
                <a:effectLst>
                  <a:outerShdw blurRad="38100" dist="38100" dir="2700000" algn="tl">
                    <a:srgbClr val="FFFFFF"/>
                  </a:outerShdw>
                </a:effectLst>
                <a:latin typeface="Arial" pitchFamily="34" charset="0"/>
              </a:defRPr>
            </a:lvl5pPr>
            <a:lvl6pPr marL="2916238"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pitchFamily="34" charset="0"/>
              </a:defRPr>
            </a:lvl6pPr>
            <a:lvl7pPr marL="3373438"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pitchFamily="34" charset="0"/>
              </a:defRPr>
            </a:lvl7pPr>
            <a:lvl8pPr marL="3830638"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pitchFamily="34" charset="0"/>
              </a:defRPr>
            </a:lvl8pPr>
            <a:lvl9pPr marL="4287838"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pitchFamily="34" charset="0"/>
              </a:defRPr>
            </a:lvl9pPr>
          </a:lstStyle>
          <a:p>
            <a:pPr lvl="1" algn="ctr" eaLnBrk="0" hangingPunct="0">
              <a:lnSpc>
                <a:spcPct val="90000"/>
              </a:lnSpc>
              <a:buClr>
                <a:srgbClr val="000000"/>
              </a:buClr>
            </a:pPr>
            <a:r>
              <a:rPr lang="en-US" altLang="en-US" sz="5400" b="1" smtClean="0">
                <a:solidFill>
                  <a:srgbClr val="800000"/>
                </a:solidFill>
                <a:cs typeface="+mn-cs"/>
              </a:rPr>
              <a:t>Government</a:t>
            </a:r>
            <a:r>
              <a:rPr lang="en-US" altLang="en-US" sz="5400" smtClean="0">
                <a:cs typeface="+mn-cs"/>
              </a:rPr>
              <a:t> is the institution through which a society makes and enforces its public policies.</a:t>
            </a:r>
          </a:p>
        </p:txBody>
      </p:sp>
    </p:spTree>
    <p:extLst>
      <p:ext uri="{BB962C8B-B14F-4D97-AF65-F5344CB8AC3E}">
        <p14:creationId xmlns:p14="http://schemas.microsoft.com/office/powerpoint/2010/main" val="3173620005"/>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89127"/>
                                        </p:tgtEl>
                                        <p:attrNameLst>
                                          <p:attrName>style.visibility</p:attrName>
                                        </p:attrNameLst>
                                      </p:cBhvr>
                                      <p:to>
                                        <p:strVal val="visible"/>
                                      </p:to>
                                    </p:set>
                                    <p:anim calcmode="lin" valueType="num">
                                      <p:cBhvr additive="base">
                                        <p:cTn id="7" dur="500" fill="hold"/>
                                        <p:tgtEl>
                                          <p:spTgt spid="389127"/>
                                        </p:tgtEl>
                                        <p:attrNameLst>
                                          <p:attrName>ppt_x</p:attrName>
                                        </p:attrNameLst>
                                      </p:cBhvr>
                                      <p:tavLst>
                                        <p:tav tm="0">
                                          <p:val>
                                            <p:strVal val="#ppt_x"/>
                                          </p:val>
                                        </p:tav>
                                        <p:tav tm="100000">
                                          <p:val>
                                            <p:strVal val="#ppt_x"/>
                                          </p:val>
                                        </p:tav>
                                      </p:tavLst>
                                    </p:anim>
                                    <p:anim calcmode="lin" valueType="num">
                                      <p:cBhvr additive="base">
                                        <p:cTn id="8" dur="500" fill="hold"/>
                                        <p:tgtEl>
                                          <p:spTgt spid="38912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389148">
                                            <p:txEl>
                                              <p:pRg st="0" end="0"/>
                                            </p:txEl>
                                          </p:spTgt>
                                        </p:tgtEl>
                                        <p:attrNameLst>
                                          <p:attrName>style.visibility</p:attrName>
                                        </p:attrNameLst>
                                      </p:cBhvr>
                                      <p:to>
                                        <p:strVal val="visible"/>
                                      </p:to>
                                    </p:set>
                                    <p:animEffect transition="in" filter="strips(downRight)">
                                      <p:cBhvr>
                                        <p:cTn id="13" dur="500"/>
                                        <p:tgtEl>
                                          <p:spTgt spid="3891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7" grpId="0" autoUpdateAnimBg="0"/>
      <p:bldP spid="389148" grpId="0" build="p" bldLvl="3"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
              <a:srgbClr val="FFFFFF"/>
            </a:gs>
            <a:gs pos="30000">
              <a:srgbClr val="E6E6E6"/>
            </a:gs>
            <a:gs pos="0">
              <a:srgbClr val="7D8496"/>
            </a:gs>
            <a:gs pos="70000">
              <a:srgbClr val="E6E6E6"/>
            </a:gs>
            <a:gs pos="100000">
              <a:srgbClr val="7D8496"/>
            </a:gs>
            <a:gs pos="90000">
              <a:srgbClr val="E6E6E6"/>
            </a:gs>
          </a:gsLst>
          <a:lin ang="5400000" scaled="0"/>
        </a:gra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0" y="152400"/>
            <a:ext cx="9144000" cy="914400"/>
          </a:xfrm>
        </p:spPr>
        <p:txBody>
          <a:bodyPr/>
          <a:lstStyle/>
          <a:p>
            <a:r>
              <a:rPr lang="en-US" altLang="en-US" sz="3200" b="1" dirty="0" err="1" smtClean="0">
                <a:solidFill>
                  <a:srgbClr val="FF0000"/>
                </a:solidFill>
              </a:rPr>
              <a:t>Ch</a:t>
            </a:r>
            <a:r>
              <a:rPr lang="en-US" altLang="en-US" sz="3200" b="1" dirty="0" smtClean="0">
                <a:solidFill>
                  <a:srgbClr val="FF0000"/>
                </a:solidFill>
              </a:rPr>
              <a:t> 1 Sec 2 &amp; 3</a:t>
            </a:r>
            <a:br>
              <a:rPr lang="en-US" altLang="en-US" sz="3200" b="1" dirty="0" smtClean="0">
                <a:solidFill>
                  <a:srgbClr val="FF0000"/>
                </a:solidFill>
              </a:rPr>
            </a:br>
            <a:r>
              <a:rPr lang="en-US" altLang="en-US" sz="3200" b="1" dirty="0" smtClean="0">
                <a:solidFill>
                  <a:srgbClr val="FF0000"/>
                </a:solidFill>
              </a:rPr>
              <a:t>CONCEPT: Foundations of Government</a:t>
            </a:r>
          </a:p>
        </p:txBody>
      </p:sp>
      <p:sp>
        <p:nvSpPr>
          <p:cNvPr id="3" name="Content Placeholder 2"/>
          <p:cNvSpPr>
            <a:spLocks noGrp="1"/>
          </p:cNvSpPr>
          <p:nvPr>
            <p:ph idx="1"/>
          </p:nvPr>
        </p:nvSpPr>
        <p:spPr>
          <a:xfrm>
            <a:off x="0" y="838200"/>
            <a:ext cx="9144000" cy="6019800"/>
          </a:xfrm>
        </p:spPr>
        <p:txBody>
          <a:bodyPr>
            <a:normAutofit/>
          </a:bodyPr>
          <a:lstStyle/>
          <a:p>
            <a:pPr marL="571500" indent="-571500">
              <a:buFont typeface="+mj-lt"/>
              <a:buAutoNum type="romanUcPeriod"/>
              <a:defRPr/>
            </a:pPr>
            <a:r>
              <a:rPr lang="en-US" sz="300" dirty="0" smtClean="0"/>
              <a:t> </a:t>
            </a:r>
          </a:p>
          <a:p>
            <a:pPr marL="571500" indent="-571500">
              <a:buFont typeface="+mj-lt"/>
              <a:buAutoNum type="romanUcPeriod"/>
              <a:defRPr/>
            </a:pPr>
            <a:r>
              <a:rPr lang="en-US" sz="300" dirty="0"/>
              <a:t> </a:t>
            </a:r>
            <a:endParaRPr lang="en-US" sz="300" dirty="0" smtClean="0"/>
          </a:p>
          <a:p>
            <a:pPr marL="0" indent="0">
              <a:buNone/>
              <a:defRPr/>
            </a:pPr>
            <a:r>
              <a:rPr lang="en-US" dirty="0" smtClean="0"/>
              <a:t>I.  Foundations of American Government</a:t>
            </a:r>
          </a:p>
          <a:p>
            <a:pPr marL="914400" lvl="1" indent="-514350">
              <a:buFont typeface="+mj-lt"/>
              <a:buAutoNum type="alphaUcPeriod"/>
              <a:defRPr/>
            </a:pPr>
            <a:r>
              <a:rPr lang="en-US" dirty="0" smtClean="0"/>
              <a:t>Democracy </a:t>
            </a:r>
            <a:r>
              <a:rPr lang="en-US" dirty="0" smtClean="0">
                <a:solidFill>
                  <a:srgbClr val="FF0000"/>
                </a:solidFill>
              </a:rPr>
              <a:t>– rule by the people, many (People have sovereign power)</a:t>
            </a:r>
          </a:p>
          <a:p>
            <a:pPr marL="1314450" lvl="2" indent="-514350">
              <a:buFont typeface="+mj-lt"/>
              <a:buAutoNum type="arabicPeriod"/>
              <a:defRPr/>
            </a:pPr>
            <a:r>
              <a:rPr lang="en-US" dirty="0" smtClean="0"/>
              <a:t>Direct Democracy </a:t>
            </a:r>
            <a:r>
              <a:rPr lang="en-US" dirty="0" smtClean="0">
                <a:solidFill>
                  <a:srgbClr val="FF0000"/>
                </a:solidFill>
              </a:rPr>
              <a:t>– people vote individually as citizens</a:t>
            </a:r>
          </a:p>
          <a:p>
            <a:pPr marL="1314450" lvl="2" indent="-514350">
              <a:buFont typeface="+mj-lt"/>
              <a:buAutoNum type="arabicPeriod"/>
              <a:defRPr/>
            </a:pPr>
            <a:r>
              <a:rPr lang="en-US" dirty="0" smtClean="0"/>
              <a:t>Representative Democracy </a:t>
            </a:r>
            <a:r>
              <a:rPr lang="en-US" dirty="0" smtClean="0">
                <a:solidFill>
                  <a:srgbClr val="FF0000"/>
                </a:solidFill>
              </a:rPr>
              <a:t>– people elect officials to make laws &amp; conduct government</a:t>
            </a:r>
          </a:p>
          <a:p>
            <a:pPr marL="1771650" lvl="3" indent="-514350">
              <a:buFont typeface="+mj-lt"/>
              <a:buAutoNum type="alphaLcParenR"/>
              <a:defRPr/>
            </a:pPr>
            <a:r>
              <a:rPr lang="en-US" dirty="0" smtClean="0"/>
              <a:t>Republic</a:t>
            </a:r>
            <a:r>
              <a:rPr lang="en-US" dirty="0" smtClean="0">
                <a:solidFill>
                  <a:srgbClr val="FF0000"/>
                </a:solidFill>
              </a:rPr>
              <a:t> – voters are the source of government’s authority</a:t>
            </a:r>
          </a:p>
          <a:p>
            <a:pPr marL="914400" lvl="1" indent="-514350">
              <a:buFont typeface="+mj-lt"/>
              <a:buAutoNum type="alphaUcPeriod"/>
              <a:defRPr/>
            </a:pPr>
            <a:r>
              <a:rPr lang="en-US" dirty="0">
                <a:solidFill>
                  <a:prstClr val="black"/>
                </a:solidFill>
              </a:rPr>
              <a:t>Federalism </a:t>
            </a:r>
            <a:r>
              <a:rPr lang="en-US" dirty="0">
                <a:solidFill>
                  <a:srgbClr val="FF0000"/>
                </a:solidFill>
              </a:rPr>
              <a:t>– Power is divided between national, state, &amp; local </a:t>
            </a:r>
            <a:r>
              <a:rPr lang="en-US" dirty="0" smtClean="0">
                <a:solidFill>
                  <a:srgbClr val="FF0000"/>
                </a:solidFill>
              </a:rPr>
              <a:t>levels</a:t>
            </a:r>
            <a:endParaRPr lang="en-US" dirty="0">
              <a:solidFill>
                <a:srgbClr val="FF0000"/>
              </a:solidFill>
            </a:endParaRPr>
          </a:p>
        </p:txBody>
      </p:sp>
    </p:spTree>
    <p:extLst>
      <p:ext uri="{BB962C8B-B14F-4D97-AF65-F5344CB8AC3E}">
        <p14:creationId xmlns:p14="http://schemas.microsoft.com/office/powerpoint/2010/main" val="513036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1026"/>
          <p:cNvSpPr>
            <a:spLocks noGrp="1" noChangeArrowheads="1"/>
          </p:cNvSpPr>
          <p:nvPr>
            <p:ph type="title"/>
          </p:nvPr>
        </p:nvSpPr>
        <p:spPr>
          <a:xfrm>
            <a:off x="227013" y="-31750"/>
            <a:ext cx="8666162" cy="914400"/>
          </a:xfrm>
        </p:spPr>
        <p:txBody>
          <a:bodyPr/>
          <a:lstStyle/>
          <a:p>
            <a:pPr algn="ctr"/>
            <a:r>
              <a:rPr lang="en-US" altLang="en-US"/>
              <a:t>Classification by the Relationship Between Legislative and Executive Branches</a:t>
            </a:r>
          </a:p>
        </p:txBody>
      </p:sp>
      <p:sp>
        <p:nvSpPr>
          <p:cNvPr id="423939" name="Rectangle 1027"/>
          <p:cNvSpPr>
            <a:spLocks noChangeArrowheads="1"/>
          </p:cNvSpPr>
          <p:nvPr/>
        </p:nvSpPr>
        <p:spPr bwMode="auto">
          <a:xfrm>
            <a:off x="57150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algn="r" eaLnBrk="0" hangingPunct="0">
              <a:spcBef>
                <a:spcPct val="20000"/>
              </a:spcBef>
            </a:pPr>
            <a:r>
              <a:rPr lang="en-US" altLang="en-US" sz="1400" b="1" i="1" smtClean="0">
                <a:solidFill>
                  <a:srgbClr val="FFFFFF"/>
                </a:solidFill>
                <a:effectLst>
                  <a:outerShdw blurRad="38100" dist="38100" dir="2700000" algn="tl">
                    <a:srgbClr val="000000"/>
                  </a:outerShdw>
                </a:effectLst>
                <a:latin typeface="Arial" pitchFamily="34" charset="0"/>
                <a:cs typeface="+mn-cs"/>
              </a:rPr>
              <a:t>Chapter 1, Section 2</a:t>
            </a:r>
            <a:endParaRPr lang="en-US" altLang="en-US" sz="1400" smtClean="0">
              <a:solidFill>
                <a:srgbClr val="FFFFFF"/>
              </a:solidFill>
              <a:effectLst>
                <a:outerShdw blurRad="38100" dist="38100" dir="2700000" algn="tl">
                  <a:srgbClr val="000000"/>
                </a:outerShdw>
              </a:effectLst>
              <a:latin typeface="Arial" pitchFamily="34" charset="0"/>
              <a:cs typeface="+mn-cs"/>
            </a:endParaRPr>
          </a:p>
        </p:txBody>
      </p:sp>
      <p:sp>
        <p:nvSpPr>
          <p:cNvPr id="423940" name="AutoShape 1028"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423941" name="AutoShape 1029"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423942" name="AutoShape 1030" descr="Stationery">
            <a:hlinkClick r:id="" action="ppaction://noaction"/>
          </p:cNvPr>
          <p:cNvSpPr>
            <a:spLocks noChangeArrowheads="1"/>
          </p:cNvSpPr>
          <p:nvPr/>
        </p:nvSpPr>
        <p:spPr bwMode="auto">
          <a:xfrm>
            <a:off x="35687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423943" name="Text Box 1031">
            <a:hlinkClick r:id="" action="ppaction://noaction"/>
          </p:cNvPr>
          <p:cNvSpPr txBox="1">
            <a:spLocks noChangeArrowheads="1"/>
          </p:cNvSpPr>
          <p:nvPr/>
        </p:nvSpPr>
        <p:spPr bwMode="auto">
          <a:xfrm>
            <a:off x="36766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pitchFamily="34" charset="0"/>
                <a:cs typeface="+mn-cs"/>
              </a:rPr>
              <a:t>3</a:t>
            </a:r>
            <a:endParaRPr lang="en-US" altLang="en-US" sz="3000" smtClean="0">
              <a:solidFill>
                <a:srgbClr val="3A066A"/>
              </a:solidFill>
              <a:effectLst>
                <a:outerShdw blurRad="38100" dist="38100" dir="2700000" algn="tl">
                  <a:srgbClr val="000000"/>
                </a:outerShdw>
              </a:effectLst>
              <a:latin typeface="Arial" pitchFamily="34" charset="0"/>
              <a:cs typeface="+mn-cs"/>
            </a:endParaRPr>
          </a:p>
        </p:txBody>
      </p:sp>
      <p:sp>
        <p:nvSpPr>
          <p:cNvPr id="423946" name="AutoShape 1034" descr="Stationery">
            <a:hlinkClick r:id="rId3"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pitchFamily="34" charset="0"/>
              <a:cs typeface="+mn-cs"/>
            </a:endParaRPr>
          </a:p>
        </p:txBody>
      </p:sp>
      <p:sp>
        <p:nvSpPr>
          <p:cNvPr id="423947" name="Text Box 1035">
            <a:hlinkClick r:id="rId3" action="ppaction://hlinksldjump"/>
          </p:cNvPr>
          <p:cNvSpPr txBox="1">
            <a:spLocks noChangeArrowheads="1"/>
          </p:cNvSpPr>
          <p:nvPr/>
        </p:nvSpPr>
        <p:spPr bwMode="auto">
          <a:xfrm>
            <a:off x="25082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pitchFamily="34" charset="0"/>
                <a:cs typeface="+mn-cs"/>
              </a:rPr>
              <a:t>1</a:t>
            </a:r>
          </a:p>
        </p:txBody>
      </p:sp>
      <p:pic>
        <p:nvPicPr>
          <p:cNvPr id="423974" name="Picture 1062" descr="MAG01se0102a5186.jpg                                           00000179PenyackJ HD                    B33A40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8" y="1068388"/>
            <a:ext cx="8629650" cy="480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401971"/>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23974"/>
                                        </p:tgtEl>
                                        <p:attrNameLst>
                                          <p:attrName>style.visibility</p:attrName>
                                        </p:attrNameLst>
                                      </p:cBhvr>
                                      <p:to>
                                        <p:strVal val="visible"/>
                                      </p:to>
                                    </p:set>
                                    <p:animEffect transition="in" filter="wipe(up)">
                                      <p:cBhvr>
                                        <p:cTn id="7" dur="500"/>
                                        <p:tgtEl>
                                          <p:spTgt spid="423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
              <a:srgbClr val="FFFFFF"/>
            </a:gs>
            <a:gs pos="30000">
              <a:srgbClr val="E6E6E6"/>
            </a:gs>
            <a:gs pos="0">
              <a:srgbClr val="7D8496"/>
            </a:gs>
            <a:gs pos="70000">
              <a:srgbClr val="E6E6E6"/>
            </a:gs>
            <a:gs pos="100000">
              <a:srgbClr val="7D8496"/>
            </a:gs>
            <a:gs pos="90000">
              <a:srgbClr val="E6E6E6"/>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Structured Academic Discussion</a:t>
            </a:r>
            <a:endParaRPr lang="en-US" b="1" u="sng" dirty="0"/>
          </a:p>
        </p:txBody>
      </p:sp>
      <p:sp>
        <p:nvSpPr>
          <p:cNvPr id="3" name="Content Placeholder 2"/>
          <p:cNvSpPr>
            <a:spLocks noGrp="1"/>
          </p:cNvSpPr>
          <p:nvPr>
            <p:ph idx="1"/>
          </p:nvPr>
        </p:nvSpPr>
        <p:spPr>
          <a:xfrm>
            <a:off x="0" y="1600200"/>
            <a:ext cx="9144000" cy="4525963"/>
          </a:xfrm>
        </p:spPr>
        <p:txBody>
          <a:bodyPr/>
          <a:lstStyle/>
          <a:p>
            <a:pPr marL="0" indent="0">
              <a:buNone/>
            </a:pPr>
            <a:endParaRPr lang="en-US" dirty="0"/>
          </a:p>
          <a:p>
            <a:r>
              <a:rPr lang="en-US" dirty="0" smtClean="0"/>
              <a:t>The United States is a (</a:t>
            </a:r>
            <a:r>
              <a:rPr lang="en-US" u="sng" dirty="0" smtClean="0"/>
              <a:t>direct</a:t>
            </a:r>
            <a:r>
              <a:rPr lang="en-US" dirty="0" smtClean="0"/>
              <a:t> </a:t>
            </a:r>
            <a:r>
              <a:rPr lang="en-US" b="1" dirty="0" smtClean="0"/>
              <a:t>or</a:t>
            </a:r>
            <a:r>
              <a:rPr lang="en-US" dirty="0" smtClean="0"/>
              <a:t> </a:t>
            </a:r>
            <a:r>
              <a:rPr lang="en-US" u="sng" dirty="0" smtClean="0"/>
              <a:t>representative</a:t>
            </a:r>
            <a:r>
              <a:rPr lang="en-US" dirty="0" smtClean="0"/>
              <a:t>) democracy because …</a:t>
            </a:r>
          </a:p>
          <a:p>
            <a:endParaRPr lang="en-US" dirty="0"/>
          </a:p>
          <a:p>
            <a:r>
              <a:rPr lang="en-US" dirty="0" smtClean="0"/>
              <a:t>The United States is a (</a:t>
            </a:r>
            <a:r>
              <a:rPr lang="en-US" u="sng" dirty="0" smtClean="0"/>
              <a:t>Presidential</a:t>
            </a:r>
            <a:r>
              <a:rPr lang="en-US" dirty="0" smtClean="0"/>
              <a:t> </a:t>
            </a:r>
            <a:r>
              <a:rPr lang="en-US" u="sng" dirty="0" smtClean="0"/>
              <a:t>or</a:t>
            </a:r>
            <a:r>
              <a:rPr lang="en-US" dirty="0" smtClean="0"/>
              <a:t> </a:t>
            </a:r>
            <a:r>
              <a:rPr lang="en-US" u="sng" dirty="0" smtClean="0"/>
              <a:t>Parliamentary</a:t>
            </a:r>
            <a:r>
              <a:rPr lang="en-US" dirty="0" smtClean="0"/>
              <a:t>) system because …</a:t>
            </a:r>
            <a:endParaRPr lang="en-US" dirty="0"/>
          </a:p>
        </p:txBody>
      </p:sp>
    </p:spTree>
    <p:extLst>
      <p:ext uri="{BB962C8B-B14F-4D97-AF65-F5344CB8AC3E}">
        <p14:creationId xmlns:p14="http://schemas.microsoft.com/office/powerpoint/2010/main" val="1096617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
              <a:srgbClr val="FFFFFF"/>
            </a:gs>
            <a:gs pos="30000">
              <a:srgbClr val="E6E6E6"/>
            </a:gs>
            <a:gs pos="0">
              <a:srgbClr val="7D8496"/>
            </a:gs>
            <a:gs pos="70000">
              <a:srgbClr val="E6E6E6"/>
            </a:gs>
            <a:gs pos="100000">
              <a:srgbClr val="7D8496"/>
            </a:gs>
            <a:gs pos="90000">
              <a:srgbClr val="E6E6E6"/>
            </a:gs>
          </a:gsLst>
          <a:lin ang="5400000" scaled="0"/>
        </a:gra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a:xfrm>
            <a:off x="0" y="228600"/>
            <a:ext cx="9144000" cy="914400"/>
          </a:xfrm>
        </p:spPr>
        <p:txBody>
          <a:bodyPr/>
          <a:lstStyle/>
          <a:p>
            <a:r>
              <a:rPr lang="en-US" altLang="en-US" sz="3200" b="1" dirty="0" err="1" smtClean="0">
                <a:solidFill>
                  <a:srgbClr val="FF0000"/>
                </a:solidFill>
              </a:rPr>
              <a:t>Ch</a:t>
            </a:r>
            <a:r>
              <a:rPr lang="en-US" altLang="en-US" sz="3200" b="1" dirty="0" smtClean="0">
                <a:solidFill>
                  <a:srgbClr val="FF0000"/>
                </a:solidFill>
              </a:rPr>
              <a:t> 1 Sec 2 &amp; 3</a:t>
            </a:r>
            <a:br>
              <a:rPr lang="en-US" altLang="en-US" sz="3200" b="1" dirty="0" smtClean="0">
                <a:solidFill>
                  <a:srgbClr val="FF0000"/>
                </a:solidFill>
              </a:rPr>
            </a:br>
            <a:r>
              <a:rPr lang="en-US" altLang="en-US" sz="3200" b="1" dirty="0" smtClean="0">
                <a:solidFill>
                  <a:srgbClr val="FF0000"/>
                </a:solidFill>
              </a:rPr>
              <a:t>CONCEPT: Foundations of Government</a:t>
            </a:r>
          </a:p>
        </p:txBody>
      </p:sp>
      <p:sp>
        <p:nvSpPr>
          <p:cNvPr id="3" name="Content Placeholder 2"/>
          <p:cNvSpPr>
            <a:spLocks noGrp="1"/>
          </p:cNvSpPr>
          <p:nvPr>
            <p:ph idx="1"/>
          </p:nvPr>
        </p:nvSpPr>
        <p:spPr>
          <a:xfrm>
            <a:off x="0" y="990600"/>
            <a:ext cx="9144000" cy="5867400"/>
          </a:xfrm>
        </p:spPr>
        <p:txBody>
          <a:bodyPr>
            <a:normAutofit lnSpcReduction="10000"/>
          </a:bodyPr>
          <a:lstStyle/>
          <a:p>
            <a:pPr marL="571500" indent="-571500">
              <a:buFont typeface="+mj-lt"/>
              <a:buAutoNum type="romanUcPeriod"/>
              <a:defRPr/>
            </a:pPr>
            <a:r>
              <a:rPr lang="en-US" sz="400" dirty="0"/>
              <a:t> </a:t>
            </a:r>
            <a:endParaRPr lang="en-US" sz="400" dirty="0" smtClean="0"/>
          </a:p>
          <a:p>
            <a:pPr marL="571500" indent="-571500">
              <a:buFont typeface="+mj-lt"/>
              <a:buAutoNum type="romanUcPeriod"/>
              <a:defRPr/>
            </a:pPr>
            <a:r>
              <a:rPr lang="en-US" sz="400" dirty="0"/>
              <a:t> </a:t>
            </a:r>
            <a:endParaRPr lang="en-US" sz="400" dirty="0" smtClean="0"/>
          </a:p>
          <a:p>
            <a:pPr marL="571500" indent="-571500">
              <a:buFont typeface="+mj-lt"/>
              <a:buAutoNum type="romanUcPeriod"/>
              <a:defRPr/>
            </a:pPr>
            <a:r>
              <a:rPr lang="en-US" sz="400" dirty="0"/>
              <a:t> </a:t>
            </a:r>
            <a:endParaRPr lang="en-US" sz="400" dirty="0" smtClean="0"/>
          </a:p>
          <a:p>
            <a:pPr marL="0" indent="0">
              <a:buNone/>
              <a:defRPr/>
            </a:pPr>
            <a:r>
              <a:rPr lang="en-US" dirty="0" smtClean="0"/>
              <a:t>II.  Democracy</a:t>
            </a:r>
          </a:p>
          <a:p>
            <a:pPr marL="914400" lvl="1" indent="-514350">
              <a:buFont typeface="+mj-lt"/>
              <a:buAutoNum type="alphaUcPeriod"/>
              <a:defRPr/>
            </a:pPr>
            <a:r>
              <a:rPr lang="en-US" dirty="0" smtClean="0"/>
              <a:t>Characteristics</a:t>
            </a:r>
          </a:p>
          <a:p>
            <a:pPr marL="1314450" lvl="2" indent="-514350">
              <a:buFont typeface="+mj-lt"/>
              <a:buAutoNum type="arabicPeriod"/>
              <a:defRPr/>
            </a:pPr>
            <a:r>
              <a:rPr lang="en-US" dirty="0" smtClean="0"/>
              <a:t>Individual liberty </a:t>
            </a:r>
            <a:r>
              <a:rPr lang="en-US" dirty="0" smtClean="0">
                <a:solidFill>
                  <a:srgbClr val="FF0000"/>
                </a:solidFill>
              </a:rPr>
              <a:t>– certain rights, not absolute freedom</a:t>
            </a:r>
          </a:p>
          <a:p>
            <a:pPr marL="1314450" lvl="2" indent="-514350">
              <a:buFont typeface="+mj-lt"/>
              <a:buAutoNum type="arabicPeriod"/>
              <a:defRPr/>
            </a:pPr>
            <a:r>
              <a:rPr lang="en-US" dirty="0" smtClean="0"/>
              <a:t>Majority rule w/ Minority rights </a:t>
            </a:r>
            <a:r>
              <a:rPr lang="en-US" dirty="0" smtClean="0">
                <a:solidFill>
                  <a:srgbClr val="FF0000"/>
                </a:solidFill>
              </a:rPr>
              <a:t>– people accept decisions even when they lose</a:t>
            </a:r>
          </a:p>
          <a:p>
            <a:pPr marL="1314450" lvl="2" indent="-514350">
              <a:buFont typeface="+mj-lt"/>
              <a:buAutoNum type="arabicPeriod"/>
              <a:defRPr/>
            </a:pPr>
            <a:r>
              <a:rPr lang="en-US" dirty="0" smtClean="0"/>
              <a:t>Free elections </a:t>
            </a:r>
            <a:r>
              <a:rPr lang="en-US" dirty="0" smtClean="0">
                <a:solidFill>
                  <a:srgbClr val="FF0000"/>
                </a:solidFill>
              </a:rPr>
              <a:t>– Choose leaders, voice opinions, “one person, one vote,” citizens can help candidate/issues, secret ballot, minimum legal requirements</a:t>
            </a:r>
          </a:p>
          <a:p>
            <a:pPr marL="1314450" lvl="2" indent="-514350">
              <a:buFont typeface="+mj-lt"/>
              <a:buAutoNum type="arabicPeriod"/>
              <a:defRPr/>
            </a:pPr>
            <a:r>
              <a:rPr lang="en-US" dirty="0" smtClean="0"/>
              <a:t>Competing Political Parties </a:t>
            </a:r>
            <a:r>
              <a:rPr lang="en-US" dirty="0" smtClean="0">
                <a:solidFill>
                  <a:srgbClr val="FF0000"/>
                </a:solidFill>
              </a:rPr>
              <a:t>– choices, hold officials accountable “loyal opposition</a:t>
            </a:r>
            <a:r>
              <a:rPr lang="en-US" dirty="0" smtClean="0">
                <a:solidFill>
                  <a:srgbClr val="FF0000"/>
                </a:solidFill>
              </a:rPr>
              <a:t>”</a:t>
            </a:r>
          </a:p>
          <a:p>
            <a:pPr marL="800100" lvl="2" indent="0">
              <a:buNone/>
              <a:defRPr/>
            </a:pPr>
            <a:endParaRPr lang="en-US" dirty="0">
              <a:solidFill>
                <a:srgbClr val="FF0000"/>
              </a:solidFill>
            </a:endParaRPr>
          </a:p>
          <a:p>
            <a:pPr marL="800100" lvl="2" indent="0">
              <a:buNone/>
              <a:defRPr/>
            </a:pPr>
            <a:r>
              <a:rPr lang="en-US" b="1" u="sng" dirty="0" smtClean="0"/>
              <a:t>STRUCTURED ACADEMIC DISCUSSION</a:t>
            </a:r>
            <a:r>
              <a:rPr lang="en-US" dirty="0" smtClean="0"/>
              <a:t>:</a:t>
            </a:r>
          </a:p>
          <a:p>
            <a:pPr marL="800100" lvl="2" indent="0">
              <a:buNone/>
              <a:defRPr/>
            </a:pPr>
            <a:r>
              <a:rPr lang="en-US" dirty="0" smtClean="0"/>
              <a:t>I think the most important characteristic of Democracy is …</a:t>
            </a:r>
            <a:endParaRPr lang="en-US" dirty="0" smtClean="0"/>
          </a:p>
        </p:txBody>
      </p:sp>
    </p:spTree>
    <p:extLst>
      <p:ext uri="{BB962C8B-B14F-4D97-AF65-F5344CB8AC3E}">
        <p14:creationId xmlns:p14="http://schemas.microsoft.com/office/powerpoint/2010/main" val="1146208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1000"/>
                                        <p:tgtEl>
                                          <p:spTgt spid="3">
                                            <p:txEl>
                                              <p:pRg st="10" end="10"/>
                                            </p:txEl>
                                          </p:spTgt>
                                        </p:tgtEl>
                                      </p:cBhvr>
                                    </p:animEffect>
                                    <p:anim calcmode="lin" valueType="num">
                                      <p:cBhvr>
                                        <p:cTn id="2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1000"/>
                                        <p:tgtEl>
                                          <p:spTgt spid="3">
                                            <p:txEl>
                                              <p:pRg st="11" end="11"/>
                                            </p:txEl>
                                          </p:spTgt>
                                        </p:tgtEl>
                                      </p:cBhvr>
                                    </p:animEffect>
                                    <p:anim calcmode="lin" valueType="num">
                                      <p:cBhvr>
                                        <p:cTn id="2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
              <a:srgbClr val="FFFFFF"/>
            </a:gs>
            <a:gs pos="30000">
              <a:srgbClr val="E6E6E6"/>
            </a:gs>
            <a:gs pos="0">
              <a:srgbClr val="7D8496"/>
            </a:gs>
            <a:gs pos="70000">
              <a:srgbClr val="E6E6E6"/>
            </a:gs>
            <a:gs pos="100000">
              <a:srgbClr val="7D8496"/>
            </a:gs>
            <a:gs pos="90000">
              <a:srgbClr val="E6E6E6"/>
            </a:gs>
          </a:gsLst>
          <a:lin ang="5400000" scaled="0"/>
        </a:gra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a:xfrm>
            <a:off x="0" y="228600"/>
            <a:ext cx="9144000" cy="914400"/>
          </a:xfrm>
        </p:spPr>
        <p:txBody>
          <a:bodyPr/>
          <a:lstStyle/>
          <a:p>
            <a:r>
              <a:rPr lang="en-US" altLang="en-US" sz="3200" b="1" dirty="0" err="1" smtClean="0">
                <a:solidFill>
                  <a:srgbClr val="FF0000"/>
                </a:solidFill>
              </a:rPr>
              <a:t>Ch</a:t>
            </a:r>
            <a:r>
              <a:rPr lang="en-US" altLang="en-US" sz="3200" b="1" dirty="0" smtClean="0">
                <a:solidFill>
                  <a:srgbClr val="FF0000"/>
                </a:solidFill>
              </a:rPr>
              <a:t> 1 Sec 2 &amp; 3</a:t>
            </a:r>
            <a:br>
              <a:rPr lang="en-US" altLang="en-US" sz="3200" b="1" dirty="0" smtClean="0">
                <a:solidFill>
                  <a:srgbClr val="FF0000"/>
                </a:solidFill>
              </a:rPr>
            </a:br>
            <a:r>
              <a:rPr lang="en-US" altLang="en-US" sz="3200" b="1" dirty="0" smtClean="0">
                <a:solidFill>
                  <a:srgbClr val="FF0000"/>
                </a:solidFill>
              </a:rPr>
              <a:t>CONCEPT: Foundations of Government</a:t>
            </a:r>
          </a:p>
        </p:txBody>
      </p:sp>
      <p:sp>
        <p:nvSpPr>
          <p:cNvPr id="3" name="Content Placeholder 2"/>
          <p:cNvSpPr>
            <a:spLocks noGrp="1"/>
          </p:cNvSpPr>
          <p:nvPr>
            <p:ph idx="1"/>
          </p:nvPr>
        </p:nvSpPr>
        <p:spPr>
          <a:xfrm>
            <a:off x="0" y="990600"/>
            <a:ext cx="9144000" cy="5791200"/>
          </a:xfrm>
        </p:spPr>
        <p:txBody>
          <a:bodyPr>
            <a:normAutofit/>
          </a:bodyPr>
          <a:lstStyle/>
          <a:p>
            <a:pPr marL="571500" indent="-571500">
              <a:buFont typeface="+mj-lt"/>
              <a:buAutoNum type="romanUcPeriod"/>
              <a:defRPr/>
            </a:pPr>
            <a:r>
              <a:rPr lang="en-US" sz="400" dirty="0"/>
              <a:t> </a:t>
            </a:r>
            <a:endParaRPr lang="en-US" sz="400" dirty="0" smtClean="0"/>
          </a:p>
          <a:p>
            <a:pPr marL="571500" indent="-571500">
              <a:buFont typeface="+mj-lt"/>
              <a:buAutoNum type="romanUcPeriod"/>
              <a:defRPr/>
            </a:pPr>
            <a:r>
              <a:rPr lang="en-US" sz="400" dirty="0"/>
              <a:t> </a:t>
            </a:r>
            <a:endParaRPr lang="en-US" sz="400" dirty="0" smtClean="0"/>
          </a:p>
          <a:p>
            <a:pPr marL="571500" indent="-571500">
              <a:buFont typeface="+mj-lt"/>
              <a:buAutoNum type="romanUcPeriod"/>
              <a:defRPr/>
            </a:pPr>
            <a:r>
              <a:rPr lang="en-US" sz="400" dirty="0"/>
              <a:t> </a:t>
            </a:r>
            <a:endParaRPr lang="en-US" sz="400" dirty="0" smtClean="0"/>
          </a:p>
          <a:p>
            <a:pPr marL="0" indent="0">
              <a:buNone/>
              <a:defRPr/>
            </a:pPr>
            <a:r>
              <a:rPr lang="en-US" dirty="0" smtClean="0"/>
              <a:t>II</a:t>
            </a:r>
            <a:r>
              <a:rPr lang="en-US" dirty="0" smtClean="0">
                <a:solidFill>
                  <a:srgbClr val="FF0000"/>
                </a:solidFill>
              </a:rPr>
              <a:t>.  Democracy cont’d</a:t>
            </a:r>
          </a:p>
          <a:p>
            <a:pPr marL="914400" lvl="1" indent="-514350">
              <a:buFont typeface="+mj-lt"/>
              <a:buAutoNum type="alphaUcPeriod" startAt="2"/>
              <a:defRPr/>
            </a:pPr>
            <a:r>
              <a:rPr lang="en-US" dirty="0" smtClean="0"/>
              <a:t>Keys to success</a:t>
            </a:r>
          </a:p>
          <a:p>
            <a:pPr marL="1314450" lvl="2" indent="-514350">
              <a:buFont typeface="+mj-lt"/>
              <a:buAutoNum type="arabicPeriod"/>
              <a:defRPr/>
            </a:pPr>
            <a:r>
              <a:rPr lang="en-US" dirty="0" smtClean="0"/>
              <a:t>Active citizen participation</a:t>
            </a:r>
          </a:p>
          <a:p>
            <a:pPr marL="1314450" lvl="2" indent="-514350">
              <a:buFont typeface="+mj-lt"/>
              <a:buAutoNum type="arabicPeriod"/>
              <a:defRPr/>
            </a:pPr>
            <a:r>
              <a:rPr lang="en-US" dirty="0" smtClean="0"/>
              <a:t>Favorable economy </a:t>
            </a:r>
            <a:r>
              <a:rPr lang="en-US" dirty="0" smtClean="0">
                <a:solidFill>
                  <a:srgbClr val="FF0000"/>
                </a:solidFill>
              </a:rPr>
              <a:t>– free enterprise; capitalism</a:t>
            </a:r>
          </a:p>
          <a:p>
            <a:pPr marL="1314450" lvl="2" indent="-514350">
              <a:buFont typeface="+mj-lt"/>
              <a:buAutoNum type="arabicPeriod"/>
              <a:defRPr/>
            </a:pPr>
            <a:r>
              <a:rPr lang="en-US" dirty="0" smtClean="0"/>
              <a:t>Educated public </a:t>
            </a:r>
            <a:r>
              <a:rPr lang="en-US" dirty="0" smtClean="0">
                <a:solidFill>
                  <a:srgbClr val="FF0000"/>
                </a:solidFill>
              </a:rPr>
              <a:t>– free education; </a:t>
            </a:r>
            <a:endParaRPr lang="en-US" dirty="0">
              <a:solidFill>
                <a:srgbClr val="FF0000"/>
              </a:solidFill>
            </a:endParaRPr>
          </a:p>
          <a:p>
            <a:pPr marL="1257300" lvl="3" indent="0">
              <a:buFont typeface="Arial" charset="0"/>
              <a:buNone/>
              <a:defRPr/>
            </a:pPr>
            <a:r>
              <a:rPr lang="en-US" i="1" dirty="0" smtClean="0">
                <a:solidFill>
                  <a:srgbClr val="FF0000"/>
                </a:solidFill>
              </a:rPr>
              <a:t>“If an elective republic is to endure for any great length of time, every elector must have sufficient information…to direct wisely the legislature, the ambassadors, and the executive of the nation…It is the duty of government to see that the means of information be diffused to every citizen.”  </a:t>
            </a:r>
            <a:r>
              <a:rPr lang="en-US" dirty="0" smtClean="0">
                <a:solidFill>
                  <a:srgbClr val="FF0000"/>
                </a:solidFill>
              </a:rPr>
              <a:t>- Thaddeus Stevens, 1835, speaking in favor of education funding</a:t>
            </a:r>
          </a:p>
          <a:p>
            <a:pPr marL="1314450" lvl="2" indent="-514350">
              <a:buFont typeface="+mj-lt"/>
              <a:buAutoNum type="arabicPeriod"/>
              <a:defRPr/>
            </a:pPr>
            <a:r>
              <a:rPr lang="en-US" dirty="0" smtClean="0"/>
              <a:t>Strong Civil Society </a:t>
            </a:r>
            <a:r>
              <a:rPr lang="en-US" dirty="0" smtClean="0">
                <a:solidFill>
                  <a:srgbClr val="FF0000"/>
                </a:solidFill>
              </a:rPr>
              <a:t>– Groups exist outside governments control – religious, political, volunteer, etc.</a:t>
            </a:r>
          </a:p>
          <a:p>
            <a:pPr marL="1314450" lvl="2" indent="-514350">
              <a:buFont typeface="+mj-lt"/>
              <a:buAutoNum type="arabicPeriod"/>
              <a:defRPr/>
            </a:pPr>
            <a:r>
              <a:rPr lang="en-US" dirty="0" smtClean="0"/>
              <a:t>Social Consensus </a:t>
            </a:r>
            <a:r>
              <a:rPr lang="en-US" dirty="0" smtClean="0">
                <a:solidFill>
                  <a:srgbClr val="FF0000"/>
                </a:solidFill>
              </a:rPr>
              <a:t>– people accept democratic values</a:t>
            </a:r>
          </a:p>
        </p:txBody>
      </p:sp>
    </p:spTree>
    <p:extLst>
      <p:ext uri="{BB962C8B-B14F-4D97-AF65-F5344CB8AC3E}">
        <p14:creationId xmlns:p14="http://schemas.microsoft.com/office/powerpoint/2010/main" val="384404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
              <a:srgbClr val="FFFFFF"/>
            </a:gs>
            <a:gs pos="30000">
              <a:srgbClr val="E6E6E6"/>
            </a:gs>
            <a:gs pos="0">
              <a:srgbClr val="7D8496"/>
            </a:gs>
            <a:gs pos="70000">
              <a:srgbClr val="E6E6E6"/>
            </a:gs>
            <a:gs pos="100000">
              <a:srgbClr val="7D8496"/>
            </a:gs>
            <a:gs pos="90000">
              <a:srgbClr val="E6E6E6"/>
            </a:gs>
          </a:gsLst>
          <a:lin ang="5400000" scaled="0"/>
        </a:gra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Structured Academic </a:t>
            </a:r>
            <a:br>
              <a:rPr lang="en-US" altLang="en-US" dirty="0" smtClean="0"/>
            </a:br>
            <a:r>
              <a:rPr lang="en-US" altLang="en-US" dirty="0" smtClean="0"/>
              <a:t>Discussion &amp; Write</a:t>
            </a:r>
          </a:p>
        </p:txBody>
      </p:sp>
      <p:sp>
        <p:nvSpPr>
          <p:cNvPr id="18435" name="Content Placeholder 2"/>
          <p:cNvSpPr>
            <a:spLocks noGrp="1"/>
          </p:cNvSpPr>
          <p:nvPr>
            <p:ph idx="1"/>
          </p:nvPr>
        </p:nvSpPr>
        <p:spPr/>
        <p:txBody>
          <a:bodyPr/>
          <a:lstStyle/>
          <a:p>
            <a:r>
              <a:rPr lang="en-US" altLang="en-US" dirty="0" smtClean="0"/>
              <a:t>With your partner, discuss why free enterprise (capitalism) is conducive to the growth and preservation of democracy?</a:t>
            </a:r>
          </a:p>
          <a:p>
            <a:endParaRPr lang="en-US" altLang="en-US" dirty="0"/>
          </a:p>
          <a:p>
            <a:r>
              <a:rPr lang="en-US" altLang="en-US" dirty="0" smtClean="0"/>
              <a:t>After your discussion, write a brief answer to the question in </a:t>
            </a:r>
            <a:r>
              <a:rPr lang="en-US" altLang="en-US" dirty="0" smtClean="0"/>
              <a:t>your </a:t>
            </a:r>
            <a:r>
              <a:rPr lang="en-US" altLang="en-US" dirty="0" smtClean="0"/>
              <a:t>notebook.</a:t>
            </a:r>
          </a:p>
        </p:txBody>
      </p:sp>
    </p:spTree>
    <p:extLst>
      <p:ext uri="{BB962C8B-B14F-4D97-AF65-F5344CB8AC3E}">
        <p14:creationId xmlns:p14="http://schemas.microsoft.com/office/powerpoint/2010/main" val="2338856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14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HTemplate">
  <a:themeElements>
    <a:clrScheme name="">
      <a:dk1>
        <a:srgbClr val="000000"/>
      </a:dk1>
      <a:lt1>
        <a:srgbClr val="006666"/>
      </a:lt1>
      <a:dk2>
        <a:srgbClr val="800000"/>
      </a:dk2>
      <a:lt2>
        <a:srgbClr val="4D4D4D"/>
      </a:lt2>
      <a:accent1>
        <a:srgbClr val="CC9900"/>
      </a:accent1>
      <a:accent2>
        <a:srgbClr val="800000"/>
      </a:accent2>
      <a:accent3>
        <a:srgbClr val="AAB8B8"/>
      </a:accent3>
      <a:accent4>
        <a:srgbClr val="000000"/>
      </a:accent4>
      <a:accent5>
        <a:srgbClr val="E2CAAA"/>
      </a:accent5>
      <a:accent6>
        <a:srgbClr val="730000"/>
      </a:accent6>
      <a:hlink>
        <a:srgbClr val="000099"/>
      </a:hlink>
      <a:folHlink>
        <a:srgbClr val="003300"/>
      </a:folHlink>
    </a:clrScheme>
    <a:fontScheme name="PHTemplate.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HTemplate.PPT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PHTemplate.PPT 2">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3">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PHTemplate.PPT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PHTemplate.PPT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PHTemplate.PPT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PHTemplate.PPT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HTemplate">
  <a:themeElements>
    <a:clrScheme name="">
      <a:dk1>
        <a:srgbClr val="000000"/>
      </a:dk1>
      <a:lt1>
        <a:srgbClr val="006666"/>
      </a:lt1>
      <a:dk2>
        <a:srgbClr val="800000"/>
      </a:dk2>
      <a:lt2>
        <a:srgbClr val="4D4D4D"/>
      </a:lt2>
      <a:accent1>
        <a:srgbClr val="CC9900"/>
      </a:accent1>
      <a:accent2>
        <a:srgbClr val="800000"/>
      </a:accent2>
      <a:accent3>
        <a:srgbClr val="AAB8B8"/>
      </a:accent3>
      <a:accent4>
        <a:srgbClr val="000000"/>
      </a:accent4>
      <a:accent5>
        <a:srgbClr val="E2CAAA"/>
      </a:accent5>
      <a:accent6>
        <a:srgbClr val="730000"/>
      </a:accent6>
      <a:hlink>
        <a:srgbClr val="000099"/>
      </a:hlink>
      <a:folHlink>
        <a:srgbClr val="003300"/>
      </a:folHlink>
    </a:clrScheme>
    <a:fontScheme name="PHTemplate.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HTemplate.PPT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PHTemplate.PPT 2">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3">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PHTemplate.PPT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PHTemplate.PPT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PHTemplate.PPT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PHTemplate.PPT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HTemplate">
  <a:themeElements>
    <a:clrScheme name="">
      <a:dk1>
        <a:srgbClr val="000000"/>
      </a:dk1>
      <a:lt1>
        <a:srgbClr val="006666"/>
      </a:lt1>
      <a:dk2>
        <a:srgbClr val="800000"/>
      </a:dk2>
      <a:lt2>
        <a:srgbClr val="4D4D4D"/>
      </a:lt2>
      <a:accent1>
        <a:srgbClr val="CC9900"/>
      </a:accent1>
      <a:accent2>
        <a:srgbClr val="800000"/>
      </a:accent2>
      <a:accent3>
        <a:srgbClr val="AAB8B8"/>
      </a:accent3>
      <a:accent4>
        <a:srgbClr val="000000"/>
      </a:accent4>
      <a:accent5>
        <a:srgbClr val="E2CAAA"/>
      </a:accent5>
      <a:accent6>
        <a:srgbClr val="730000"/>
      </a:accent6>
      <a:hlink>
        <a:srgbClr val="000099"/>
      </a:hlink>
      <a:folHlink>
        <a:srgbClr val="003300"/>
      </a:folHlink>
    </a:clrScheme>
    <a:fontScheme name="PHTemplate.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HTemplate.PPT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PHTemplate.PPT 2">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3">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PHTemplate.PPT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PHTemplate.PPT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PHTemplate.PPT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PHTemplate.PPT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PHTemplate">
  <a:themeElements>
    <a:clrScheme name="">
      <a:dk1>
        <a:srgbClr val="000000"/>
      </a:dk1>
      <a:lt1>
        <a:srgbClr val="006666"/>
      </a:lt1>
      <a:dk2>
        <a:srgbClr val="800000"/>
      </a:dk2>
      <a:lt2>
        <a:srgbClr val="4D4D4D"/>
      </a:lt2>
      <a:accent1>
        <a:srgbClr val="CC9900"/>
      </a:accent1>
      <a:accent2>
        <a:srgbClr val="800000"/>
      </a:accent2>
      <a:accent3>
        <a:srgbClr val="AAB8B8"/>
      </a:accent3>
      <a:accent4>
        <a:srgbClr val="000000"/>
      </a:accent4>
      <a:accent5>
        <a:srgbClr val="E2CAAA"/>
      </a:accent5>
      <a:accent6>
        <a:srgbClr val="730000"/>
      </a:accent6>
      <a:hlink>
        <a:srgbClr val="000099"/>
      </a:hlink>
      <a:folHlink>
        <a:srgbClr val="003300"/>
      </a:folHlink>
    </a:clrScheme>
    <a:fontScheme name="PHTemplate.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HTemplate.PPT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PHTemplate.PPT 2">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3">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PHTemplate.PPT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PHTemplate.PPT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PHTemplate.PPT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PHTemplate.PPT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1510</TotalTime>
  <Words>811</Words>
  <Application>Microsoft Office PowerPoint</Application>
  <PresentationFormat>On-screen Show (4:3)</PresentationFormat>
  <Paragraphs>112</Paragraphs>
  <Slides>12</Slides>
  <Notes>3</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12</vt:i4>
      </vt:variant>
    </vt:vector>
  </HeadingPairs>
  <TitlesOfParts>
    <vt:vector size="19" baseType="lpstr">
      <vt:lpstr>14_TP030004031</vt:lpstr>
      <vt:lpstr>2_Office Theme</vt:lpstr>
      <vt:lpstr>PHTemplate</vt:lpstr>
      <vt:lpstr>1_PHTemplate</vt:lpstr>
      <vt:lpstr>2_PHTemplate</vt:lpstr>
      <vt:lpstr>3_PHTemplate</vt:lpstr>
      <vt:lpstr>Picture</vt:lpstr>
      <vt:lpstr>Thursday January 8, 2015 Mr. Goblirsch – American Government</vt:lpstr>
      <vt:lpstr>American Government</vt:lpstr>
      <vt:lpstr>PRIOR KNOWLEDGE:  What Is Government?</vt:lpstr>
      <vt:lpstr>Ch 1 Sec 2 &amp; 3 CONCEPT: Foundations of Government</vt:lpstr>
      <vt:lpstr>Classification by the Relationship Between Legislative and Executive Branches</vt:lpstr>
      <vt:lpstr>Structured Academic Discussion</vt:lpstr>
      <vt:lpstr>Ch 1 Sec 2 &amp; 3 CONCEPT: Foundations of Government</vt:lpstr>
      <vt:lpstr>Ch 1 Sec 2 &amp; 3 CONCEPT: Foundations of Government</vt:lpstr>
      <vt:lpstr>Structured Academic  Discussion &amp; Write</vt:lpstr>
      <vt:lpstr>CLOSE READING: PRIMARY SOURCE Second Treatise of Government</vt:lpstr>
      <vt:lpstr>Ch 1 Sec 2 &amp; 3 CONCEPT: Principles of Government</vt:lpstr>
      <vt:lpstr>The Purpose of Government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Features of a State</dc:title>
  <dc:creator>Clinton Goblirsch</dc:creator>
  <cp:lastModifiedBy>cgoblirsch</cp:lastModifiedBy>
  <cp:revision>46</cp:revision>
  <cp:lastPrinted>2013-08-09T19:31:32Z</cp:lastPrinted>
  <dcterms:created xsi:type="dcterms:W3CDTF">2013-08-09T04:13:16Z</dcterms:created>
  <dcterms:modified xsi:type="dcterms:W3CDTF">2015-01-08T23:52:38Z</dcterms:modified>
</cp:coreProperties>
</file>