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0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9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7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0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3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8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3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7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8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9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9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10/10/2014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4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Friday </a:t>
            </a:r>
            <a:r>
              <a:rPr lang="en-US" altLang="en-US" b="1" dirty="0" smtClean="0">
                <a:solidFill>
                  <a:srgbClr val="FF0000"/>
                </a:solidFill>
              </a:rPr>
              <a:t>October 10</a:t>
            </a:r>
            <a:r>
              <a:rPr lang="en-US" altLang="en-US" b="1" dirty="0" smtClean="0">
                <a:solidFill>
                  <a:srgbClr val="FF0000"/>
                </a:solidFill>
              </a:rPr>
              <a:t>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Calculate </a:t>
            </a:r>
            <a:r>
              <a:rPr lang="en-US" sz="2000" dirty="0" smtClean="0"/>
              <a:t>taxes, monitor </a:t>
            </a:r>
            <a:r>
              <a:rPr lang="en-US" sz="2000" dirty="0" smtClean="0"/>
              <a:t>progress of stocks</a:t>
            </a:r>
            <a:r>
              <a:rPr lang="en-US" sz="2000" dirty="0" smtClean="0"/>
              <a:t>, and analyze the minimum wage.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Tax </a:t>
            </a:r>
            <a:r>
              <a:rPr lang="en-US" sz="2000" dirty="0" smtClean="0"/>
              <a:t>Day</a:t>
            </a:r>
            <a:endParaRPr lang="en-US" sz="2000" dirty="0" smtClean="0"/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ACTIVITY: DOW Stock Simulation for Week </a:t>
            </a:r>
            <a:r>
              <a:rPr lang="en-US" sz="2000" dirty="0" smtClean="0">
                <a:solidFill>
                  <a:prstClr val="black"/>
                </a:solidFill>
              </a:rPr>
              <a:t>8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VIDEO: 30 Days – Minimum Wage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>
                <a:solidFill>
                  <a:prstClr val="black"/>
                </a:solidFill>
              </a:rPr>
              <a:t>INDEPENDENT ASSIGNMENT: Workbook Pgs. </a:t>
            </a:r>
            <a:r>
              <a:rPr lang="en-US" sz="2000" dirty="0" smtClean="0">
                <a:solidFill>
                  <a:prstClr val="black"/>
                </a:solidFill>
              </a:rPr>
              <a:t>31 – DUE TUESDAY</a:t>
            </a:r>
            <a:endParaRPr lang="en-US" sz="2000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Tax Day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Take out your Weekly Time Sheet.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Calculate your tax deduction.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Make your weekly deposit in your Account.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</a:rPr>
              <a:t>STEP 1: Gross Pay (Total of Weekly Pay)  X  0.27 (27% tax rate) = Amount of Taxes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>
                <a:solidFill>
                  <a:prstClr val="black"/>
                </a:solidFill>
              </a:rPr>
              <a:t>STEP 2: Gross Pay (Total of Weekly Pay)  –  Amount of Taxes = Net Pay (Weekly Deposit)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4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60582"/>
          </a:xfrm>
        </p:spPr>
        <p:txBody>
          <a:bodyPr/>
          <a:lstStyle/>
          <a:p>
            <a:r>
              <a:rPr lang="en-US" sz="3600" b="1" u="sng" dirty="0" smtClean="0"/>
              <a:t>EXTRA CREDIT OPPORTUNITY</a:t>
            </a:r>
            <a:r>
              <a:rPr lang="en-US" sz="3600" b="1" dirty="0" smtClean="0"/>
              <a:t>: </a:t>
            </a:r>
            <a:br>
              <a:rPr lang="en-US" sz="3600" b="1" dirty="0" smtClean="0"/>
            </a:br>
            <a:r>
              <a:rPr lang="en-US" sz="3600" b="1" dirty="0" smtClean="0"/>
              <a:t>Economic Concepts Flyer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2109"/>
            <a:ext cx="9144000" cy="59158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 Select an economic concept from the list below and 	create a Flyer.  You can earn up to 15 points of extra credit 	(You may complete a MAXIMUM OF 2) </a:t>
            </a:r>
            <a:r>
              <a:rPr lang="en-US" b="1" dirty="0" smtClean="0"/>
              <a:t>DUE BY MONDAY 10/13</a:t>
            </a:r>
          </a:p>
          <a:p>
            <a:endParaRPr lang="en-US" sz="1500" b="1" dirty="0" smtClean="0"/>
          </a:p>
          <a:p>
            <a:r>
              <a:rPr lang="en-US" sz="3600" b="1" dirty="0" smtClean="0"/>
              <a:t>INCLUDE ON THE FLYER</a:t>
            </a:r>
            <a:r>
              <a:rPr lang="en-US" sz="3600" dirty="0" smtClean="0"/>
              <a:t>:</a:t>
            </a:r>
          </a:p>
          <a:p>
            <a:pPr lvl="1"/>
            <a:r>
              <a:rPr lang="en-US" sz="3200" dirty="0" smtClean="0"/>
              <a:t>Concept Name</a:t>
            </a:r>
          </a:p>
          <a:p>
            <a:pPr lvl="1"/>
            <a:r>
              <a:rPr lang="en-US" sz="3200" dirty="0" smtClean="0"/>
              <a:t>Definition/Explanation</a:t>
            </a:r>
          </a:p>
          <a:p>
            <a:pPr lvl="1"/>
            <a:r>
              <a:rPr lang="en-US" sz="3200" dirty="0" smtClean="0"/>
              <a:t>Creative Picture to represent the term</a:t>
            </a:r>
          </a:p>
          <a:p>
            <a:pPr lvl="0"/>
            <a:endParaRPr lang="en-US" sz="1500" b="1" dirty="0" smtClean="0">
              <a:solidFill>
                <a:prstClr val="black"/>
              </a:solidFill>
            </a:endParaRPr>
          </a:p>
          <a:p>
            <a:pPr lvl="0"/>
            <a:r>
              <a:rPr lang="en-US" sz="3600" b="1" dirty="0" smtClean="0">
                <a:solidFill>
                  <a:prstClr val="black"/>
                </a:solidFill>
              </a:rPr>
              <a:t>CONCEPT </a:t>
            </a:r>
            <a:r>
              <a:rPr lang="en-US" sz="3600" b="1" dirty="0">
                <a:solidFill>
                  <a:prstClr val="black"/>
                </a:solidFill>
              </a:rPr>
              <a:t>LIST</a:t>
            </a:r>
            <a:r>
              <a:rPr lang="en-US" sz="3600" dirty="0">
                <a:solidFill>
                  <a:prstClr val="black"/>
                </a:solidFill>
              </a:rPr>
              <a:t>:</a:t>
            </a:r>
          </a:p>
          <a:p>
            <a:pPr lvl="1"/>
            <a:r>
              <a:rPr lang="en-US" sz="3100" dirty="0">
                <a:solidFill>
                  <a:prstClr val="black"/>
                </a:solidFill>
              </a:rPr>
              <a:t>Need vs. want</a:t>
            </a:r>
          </a:p>
          <a:p>
            <a:pPr lvl="1"/>
            <a:r>
              <a:rPr lang="en-US" sz="3200" dirty="0" smtClean="0">
                <a:solidFill>
                  <a:prstClr val="black"/>
                </a:solidFill>
              </a:rPr>
              <a:t>Economic </a:t>
            </a:r>
            <a:r>
              <a:rPr lang="en-US" sz="3200" dirty="0">
                <a:solidFill>
                  <a:prstClr val="black"/>
                </a:solidFill>
              </a:rPr>
              <a:t>Circular Flow (P. 30)</a:t>
            </a:r>
          </a:p>
          <a:p>
            <a:pPr lvl="1"/>
            <a:r>
              <a:rPr lang="en-US" sz="3200" dirty="0" smtClean="0"/>
              <a:t>Factors of Production (Land, Labor, Capital, Entrepreneurs)</a:t>
            </a:r>
          </a:p>
          <a:p>
            <a:pPr lvl="1"/>
            <a:r>
              <a:rPr lang="en-US" sz="3200" dirty="0" smtClean="0"/>
              <a:t>Characteristics of Capitalism                                         (Competition, Profit motive, Private Property, Voluntary Exchange)</a:t>
            </a:r>
          </a:p>
          <a:p>
            <a:pPr lvl="1"/>
            <a:r>
              <a:rPr lang="en-US" sz="3200" dirty="0" smtClean="0"/>
              <a:t>Law of Demand &amp; Changes in Demand</a:t>
            </a:r>
          </a:p>
          <a:p>
            <a:pPr lvl="1"/>
            <a:r>
              <a:rPr lang="en-US" sz="3200" dirty="0" smtClean="0"/>
              <a:t>Law of Supply &amp; Changes in Supply</a:t>
            </a:r>
          </a:p>
          <a:p>
            <a:pPr lvl="1"/>
            <a:r>
              <a:rPr lang="en-US" sz="3200" dirty="0">
                <a:solidFill>
                  <a:prstClr val="black"/>
                </a:solidFill>
              </a:rPr>
              <a:t>Substitute &amp; </a:t>
            </a:r>
            <a:r>
              <a:rPr lang="en-US" sz="3200" dirty="0" smtClean="0">
                <a:solidFill>
                  <a:prstClr val="black"/>
                </a:solidFill>
              </a:rPr>
              <a:t>Complement goods</a:t>
            </a:r>
            <a:endParaRPr lang="en-US" sz="3200" dirty="0" smtClean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082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156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13_TP030004031</vt:lpstr>
      <vt:lpstr>Friday October 10, 2014 Mr. Goblirsch – Economics</vt:lpstr>
      <vt:lpstr>EXTRA CREDIT OPPORTUNITY:  Economic Concepts Flyer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September 26, 2014 Mr. Goblirsch – Economics</dc:title>
  <dc:creator>cgoblirsch</dc:creator>
  <cp:lastModifiedBy>cgoblirsch</cp:lastModifiedBy>
  <cp:revision>5</cp:revision>
  <dcterms:created xsi:type="dcterms:W3CDTF">2014-09-26T14:04:45Z</dcterms:created>
  <dcterms:modified xsi:type="dcterms:W3CDTF">2014-10-10T19:44:00Z</dcterms:modified>
</cp:coreProperties>
</file>