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49" r:id="rId2"/>
    <p:sldMasterId id="2147483773" r:id="rId3"/>
    <p:sldMasterId id="2147483822" r:id="rId4"/>
  </p:sldMasterIdLst>
  <p:notesMasterIdLst>
    <p:notesMasterId r:id="rId16"/>
  </p:notesMasterIdLst>
  <p:handoutMasterIdLst>
    <p:handoutMasterId r:id="rId17"/>
  </p:handoutMasterIdLst>
  <p:sldIdLst>
    <p:sldId id="275" r:id="rId5"/>
    <p:sldId id="295" r:id="rId6"/>
    <p:sldId id="303" r:id="rId7"/>
    <p:sldId id="304" r:id="rId8"/>
    <p:sldId id="320" r:id="rId9"/>
    <p:sldId id="305" r:id="rId10"/>
    <p:sldId id="321" r:id="rId11"/>
    <p:sldId id="306" r:id="rId12"/>
    <p:sldId id="293" r:id="rId13"/>
    <p:sldId id="294" r:id="rId14"/>
    <p:sldId id="319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3333CC"/>
    <a:srgbClr val="0000FF"/>
    <a:srgbClr val="990099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E019D7-3A6D-4CBF-AD9D-BEC85C3CEA84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7C009-BEF0-4BCD-B5A2-08EEAF17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D7BF1-C324-4487-8222-60D6445B620F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C72C78-03D3-4598-A5E3-E52D295D8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1BE366-7E36-4CBD-B3E0-2C34C856D580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B5B686-A3CE-454B-BBA2-7BE44CC55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A2CC56-D490-412E-96F0-83A3D7AC740C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64EFA-3A4E-4971-A621-EAD600264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0C6684-68D9-4218-9267-A1CDD3444E3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FAEFBB-4FFA-44ED-A27B-DF1F1FF8E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F2F5B-05CF-4356-8ED8-837880787E01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D38A2-2E89-430E-A066-3BC23AE9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9BFBA1-F8D8-4801-8EF9-D9EF4A8D4B5E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6FEE2E-F898-403B-B395-3E49A9111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E2BB66-9941-4586-A3D2-3BF6E8C7F8B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39A277-E2CA-4FE2-8EE0-F9C866CA7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6142A3-A72B-4C2A-B1B2-6F65E96A9DE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364ACF-8CD0-46FC-AF9C-64AFD862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1B7491-1B42-4EC6-9386-A867C2EF8147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3DF7A9-653D-4AE9-88CE-E2CAA2419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6F64C7-7AE0-48E2-89C8-158ED857E11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B5D135-6ECE-4CB7-809F-F40619194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525B1-5104-4FF1-93EE-13A29FCEB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2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8C97DD-D22F-4F02-997A-A4F7CA4E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9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05D1F7-5B6B-448A-B8F5-755C87A8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5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CCD5A2-0829-4B34-93B7-0FE4C622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4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B4B50F-4382-4C56-BAEC-9187B721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0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336339-D3D8-4069-B8F3-9255B4DF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7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79F740-B12D-4156-8A36-11D9BB17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53798A-DF93-4391-BD34-97766F8A7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8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7B84D-8F90-4F3F-930B-F8698172E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3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2E9AB5-50D3-4D86-A111-42A4E8C7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152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44FB90-A9BA-45F6-93E7-E4AF16C6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25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09ADB4-FC21-4972-8042-86BBD5F58CF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42C987-1540-4A3A-A494-B6057B404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88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21374C-8548-4A2C-8D9B-1FF305A8331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A8143B-99D3-4A51-89E4-4EA9F27DA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27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511C10-1636-4C90-85CE-28A5226D7F9E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E6AEC8-0C4E-4B69-857A-D81C8AFB1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0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D44959-A393-46E4-A710-53E9423A7BFA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2D3A2D-CE79-4031-B20B-0FD8E902B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64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131567-E14C-4325-BDBA-837E2AD3CAE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7FF72C-E2C9-485B-8AD2-7EB03005F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72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35B9CF-3C33-4A45-A502-7CB82D9D97BA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A7E7FE-6AE2-402C-B8CB-ECA4A38267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2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BE8F71-EC18-4F72-9655-9106EEF3825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A1FBB3-D544-4D27-A7A1-71F9F7D97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68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4D4D426-DCD2-4AE0-8A2F-8A8E20EB8DC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BDD935-6482-4350-9395-CD24101C8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30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110FEC-D2C4-4EA8-9591-262CF6EE2F2F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34971A-0A21-4BB9-9B6D-E586EFD32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32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6635EA-466F-4C22-B89C-DE7B7F432B3F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ED3AF-C5EF-4C79-8669-D4A2E64A6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93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8843E9-5C4B-4820-B7DE-7F339E1FEB4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0512E35-9C6E-451D-B2CD-6EE789D47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3C29EEC9-C6DD-42EF-8177-2085A5B8E93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D3E3060-2817-4C48-89E4-D1E4F925E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2CAC6-FD09-4BDB-8AB8-85DA7BAE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39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B9CFD8-EE4F-4BB7-9CFA-44268BFF9882}" type="datetimeFigureOut">
              <a:rPr lang="en-US">
                <a:cs typeface="Arial" charset="0"/>
              </a:rPr>
              <a:pPr>
                <a:defRPr/>
              </a:pPr>
              <a:t>10/16/2014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291B560-1D4F-407A-A1B1-3517915E65E0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9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emf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6.emf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6.emf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Presentation%20Plus!%20EPP:Extras:PPlus!%20EPP%20Help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11" Type="http://schemas.openxmlformats.org/officeDocument/2006/relationships/hyperlink" Target="fscstart%20/epp%20/3%20129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6.emf"/><Relationship Id="rId10" Type="http://schemas.openxmlformats.org/officeDocument/2006/relationships/image" Target="../media/image13.png"/><Relationship Id="rId4" Type="http://schemas.openxmlformats.org/officeDocument/2006/relationships/slide" Target="slide9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October 15,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each of the 3 stages of production.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Increasing Production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3 Stages of Production Chart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GUIDED PRACTICE: Supply Worksheet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VIDEO CLIP: 30 Days: Minimum Wage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EXIT TICKET: Minimum Wage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***Chapter 5 – Supply Quiz on FRIDAY***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Increasing Production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Write a paragraph journal entry answering the following question.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If you were a business owner, what would you do to raise your companies output (production of goods) without hiring more employees or extending the work day?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FAB5DDF-BFAC-4A92-8EB4-94CB9C53258C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2-9 </a:t>
            </a:r>
          </a:p>
        </p:txBody>
      </p:sp>
      <p:pic>
        <p:nvPicPr>
          <p:cNvPr id="63492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54" name="Text Box 18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3501" name="Picture 25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2" name="Picture 26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03" name="Picture 29" descr="51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3340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02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7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720436"/>
            <a:ext cx="4147127" cy="2503055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43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MINIMUM WAGE EXIT TICKET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Write 3 words that come to mind: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Answer this question below and/or on the back:    As of July 2014, California’s minimum wage is currently $9.00 and will be increasing to $10.00 in January 2016.  Make an argument for or against this legislation passed by the state of California.</a:t>
            </a:r>
          </a:p>
        </p:txBody>
      </p:sp>
    </p:spTree>
    <p:extLst>
      <p:ext uri="{BB962C8B-B14F-4D97-AF65-F5344CB8AC3E}">
        <p14:creationId xmlns:p14="http://schemas.microsoft.com/office/powerpoint/2010/main" val="28368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CHART: 3 Stages of Production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n-US" b="1" dirty="0" smtClean="0"/>
              <a:t>CREATE A 3 COLUMN CHART DESCRIBING EACH STAGE OF PRODUCTION (P. 109)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altLang="en-US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514600"/>
          <a:ext cx="8305800" cy="2894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609505"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1</a:t>
                      </a:r>
                      <a:endParaRPr lang="en-US" sz="20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2</a:t>
                      </a:r>
                      <a:endParaRPr lang="en-US" sz="2000" u="sng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STAGE 3</a:t>
                      </a:r>
                      <a:endParaRPr lang="en-US" sz="2000" u="sng" dirty="0"/>
                    </a:p>
                  </a:txBody>
                  <a:tcPr marT="45713" marB="45713"/>
                </a:tc>
              </a:tr>
              <a:tr h="22845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7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3 Stages of Production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One</a:t>
            </a:r>
          </a:p>
          <a:p>
            <a:pPr lvl="1" eaLnBrk="1" hangingPunct="1"/>
            <a:r>
              <a:rPr lang="en-US" altLang="en-US" b="1" smtClean="0"/>
              <a:t>Increasing returns</a:t>
            </a:r>
          </a:p>
          <a:p>
            <a:pPr eaLnBrk="1" hangingPunct="1"/>
            <a:r>
              <a:rPr lang="en-US" altLang="en-US" b="1" smtClean="0"/>
              <a:t>Stage Two</a:t>
            </a:r>
          </a:p>
          <a:p>
            <a:pPr lvl="1" eaLnBrk="1" hangingPunct="1"/>
            <a:r>
              <a:rPr lang="en-US" altLang="en-US" b="1" smtClean="0"/>
              <a:t>Diminishing returns</a:t>
            </a:r>
          </a:p>
          <a:p>
            <a:pPr eaLnBrk="1" hangingPunct="1"/>
            <a:r>
              <a:rPr lang="en-US" altLang="en-US" b="1" smtClean="0"/>
              <a:t>Stage Three</a:t>
            </a:r>
          </a:p>
          <a:p>
            <a:pPr lvl="1" eaLnBrk="1" hangingPunct="1"/>
            <a:r>
              <a:rPr lang="en-US" altLang="en-US" b="1" smtClean="0"/>
              <a:t>Negative returns</a:t>
            </a:r>
          </a:p>
        </p:txBody>
      </p:sp>
    </p:spTree>
    <p:extLst>
      <p:ext uri="{BB962C8B-B14F-4D97-AF65-F5344CB8AC3E}">
        <p14:creationId xmlns:p14="http://schemas.microsoft.com/office/powerpoint/2010/main" val="24388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One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 smtClean="0"/>
              <a:t>Increasing Returns</a:t>
            </a:r>
          </a:p>
          <a:p>
            <a:pPr lvl="1" eaLnBrk="1" hangingPunct="1"/>
            <a:r>
              <a:rPr lang="en-US" altLang="en-US" sz="4000" b="1" smtClean="0"/>
              <a:t>Every worker/machine used or hired contributes more total output than the worker before, causing total output to rise</a:t>
            </a:r>
          </a:p>
        </p:txBody>
      </p:sp>
    </p:spTree>
    <p:extLst>
      <p:ext uri="{BB962C8B-B14F-4D97-AF65-F5344CB8AC3E}">
        <p14:creationId xmlns:p14="http://schemas.microsoft.com/office/powerpoint/2010/main" val="32077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2F58E9-38E2-426A-AF76-403BE3038444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68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black">
          <a:xfrm>
            <a:off x="2779713" y="6365875"/>
            <a:ext cx="3581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</a:rPr>
              <a:t>Click the mouse button or press the Space Bar to display the information. </a:t>
            </a:r>
            <a:endParaRPr lang="en-US" altLang="en-US" sz="1100" smtClean="0">
              <a:solidFill>
                <a:srgbClr val="FFFFCC"/>
              </a:solidFill>
            </a:endParaRP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2478" name="Picture 23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9" name="Picture 24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10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Two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000" b="1" i="1" u="sng" smtClean="0"/>
              <a:t>Diminishing Returns</a:t>
            </a:r>
          </a:p>
          <a:p>
            <a:pPr lvl="1" eaLnBrk="1" hangingPunct="1"/>
            <a:r>
              <a:rPr lang="en-US" altLang="en-US" sz="4000" b="1" smtClean="0"/>
              <a:t>Output increases at a diminishing rate as more units of production are added</a:t>
            </a:r>
          </a:p>
        </p:txBody>
      </p:sp>
    </p:spTree>
    <p:extLst>
      <p:ext uri="{BB962C8B-B14F-4D97-AF65-F5344CB8AC3E}">
        <p14:creationId xmlns:p14="http://schemas.microsoft.com/office/powerpoint/2010/main" val="7693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2F58E9-38E2-426A-AF76-403BE3038444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68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black">
          <a:xfrm>
            <a:off x="2779713" y="6365875"/>
            <a:ext cx="3581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</a:rPr>
              <a:t>Click the mouse button or press the Space Bar to display the information. </a:t>
            </a:r>
            <a:endParaRPr lang="en-US" altLang="en-US" sz="1100" smtClean="0">
              <a:solidFill>
                <a:srgbClr val="FFFFCC"/>
              </a:solidFill>
            </a:endParaRP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2478" name="Picture 23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9" name="Picture 24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28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Stage Three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smtClean="0"/>
              <a:t>Negative Returns</a:t>
            </a:r>
          </a:p>
          <a:p>
            <a:pPr lvl="1" eaLnBrk="1" hangingPunct="1"/>
            <a:r>
              <a:rPr lang="en-US" altLang="en-US" b="1" smtClean="0"/>
              <a:t>Too many workers causes production to go backwards</a:t>
            </a:r>
          </a:p>
          <a:p>
            <a:pPr lvl="1" eaLnBrk="1" hangingPunct="1"/>
            <a:r>
              <a:rPr lang="en-US" altLang="en-US" b="1" smtClean="0"/>
              <a:t>Total output begins to decrease as more units of production are added</a:t>
            </a:r>
          </a:p>
        </p:txBody>
      </p:sp>
    </p:spTree>
    <p:extLst>
      <p:ext uri="{BB962C8B-B14F-4D97-AF65-F5344CB8AC3E}">
        <p14:creationId xmlns:p14="http://schemas.microsoft.com/office/powerpoint/2010/main" val="35794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E2F58E9-38E2-426A-AF76-403BE3038444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2-8 </a:t>
            </a:r>
          </a:p>
        </p:txBody>
      </p:sp>
      <p:pic>
        <p:nvPicPr>
          <p:cNvPr id="62468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Bback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black">
          <a:xfrm>
            <a:off x="2779713" y="6365875"/>
            <a:ext cx="3581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</a:rPr>
              <a:t>Click the mouse button or press the Space Bar to display the information. </a:t>
            </a:r>
            <a:endParaRPr lang="en-US" altLang="en-US" sz="1100" smtClean="0">
              <a:solidFill>
                <a:srgbClr val="FFFFCC"/>
              </a:solidFill>
            </a:endParaRPr>
          </a:p>
        </p:txBody>
      </p:sp>
      <p:pic>
        <p:nvPicPr>
          <p:cNvPr id="62472" name="Picture 8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0" descr="online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62088"/>
            <a:ext cx="1004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1" descr="businesswee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2" descr="dailyFocus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64795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1484313" y="433388"/>
            <a:ext cx="5794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The Production Function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</a:p>
        </p:txBody>
      </p:sp>
      <p:pic>
        <p:nvPicPr>
          <p:cNvPr id="62478" name="Picture 23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9" name="Picture 24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27" descr="50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00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677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7" grpId="0"/>
    </p:bld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365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12_TP030004031</vt:lpstr>
      <vt:lpstr>1_Office Theme</vt:lpstr>
      <vt:lpstr>Blank Presentation</vt:lpstr>
      <vt:lpstr>Office Theme</vt:lpstr>
      <vt:lpstr>Wednesday October 15, 2014 Mr. Goblirsch – Economics</vt:lpstr>
      <vt:lpstr>CHART: 3 Stages of Production</vt:lpstr>
      <vt:lpstr>3 Stages of Production</vt:lpstr>
      <vt:lpstr>Stage One</vt:lpstr>
      <vt:lpstr>Section 2-8 </vt:lpstr>
      <vt:lpstr>Stage Two</vt:lpstr>
      <vt:lpstr>Section 2-8 </vt:lpstr>
      <vt:lpstr>Stage Three</vt:lpstr>
      <vt:lpstr>Section 2-8 </vt:lpstr>
      <vt:lpstr>Section 2-9 </vt:lpstr>
      <vt:lpstr>MINIMUM WAGE EXIT TICKET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39</cp:revision>
  <cp:lastPrinted>2014-10-15T14:09:58Z</cp:lastPrinted>
  <dcterms:created xsi:type="dcterms:W3CDTF">2007-02-19T20:43:44Z</dcterms:created>
  <dcterms:modified xsi:type="dcterms:W3CDTF">2014-10-16T23:49:25Z</dcterms:modified>
</cp:coreProperties>
</file>