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275" r:id="rId3"/>
    <p:sldId id="302" r:id="rId4"/>
    <p:sldId id="306" r:id="rId5"/>
    <p:sldId id="303" r:id="rId6"/>
    <p:sldId id="304" r:id="rId7"/>
    <p:sldId id="305" r:id="rId8"/>
    <p:sldId id="307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00CC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7551-5111-4BE2-B146-08B9CDBB02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8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95EF-1757-4964-9490-532D1C499E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6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1F6-00EF-46E0-8DE6-240EFD992E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0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3584-5FAC-4519-A03A-F2A2DF4E23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8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CD6F-67F6-48B3-982F-FCA0351D8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5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FA7D-5C44-4E18-BF81-CBA92A0989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8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1873-1532-4DC0-807E-2475876598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35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B844-01EA-4743-ADA1-2D0F302135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0962-3C45-4876-9772-8EC5B4C517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5690-F3E7-4BEB-B88B-2F7013ACF9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46B6-01DA-4C3C-BFB5-763451E3C4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08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55A5CA-D461-4FF6-AB2D-39C98CD363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0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6258C7-38D4-467E-8144-3B5DF4514F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E16DC-F1BE-48CF-AF27-9ADA5C5983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October 17,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Identify a supply curve, changes in supply, stages of production, and the relationship of production, costs, revenue, and profit.</a:t>
            </a:r>
            <a:endParaRPr lang="en-US" sz="20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</a:t>
            </a:r>
            <a:r>
              <a:rPr lang="en-US" sz="2200" dirty="0" smtClean="0"/>
              <a:t>Job Applications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ASSESSMENT: Ch. 5 Supply </a:t>
            </a:r>
            <a:r>
              <a:rPr lang="en-US" sz="2200" dirty="0" smtClean="0">
                <a:solidFill>
                  <a:prstClr val="black"/>
                </a:solidFill>
              </a:rPr>
              <a:t>Quiz</a:t>
            </a:r>
            <a:endParaRPr lang="en-US" sz="22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Hire Employees for New Jobs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WORKSHEET: Salaries &amp; Taxes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SIMULATION</a:t>
            </a:r>
            <a:r>
              <a:rPr lang="en-US" sz="2200" dirty="0" smtClean="0"/>
              <a:t>: DOW Stock Simulation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***Chapter 5 – Supply Quiz TODAY***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Job Applications </a:t>
            </a:r>
            <a:r>
              <a:rPr lang="en-US" sz="2400" b="1" dirty="0" smtClean="0">
                <a:solidFill>
                  <a:srgbClr val="1F497D"/>
                </a:solidFill>
              </a:rPr>
              <a:t>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If you are interested in a job for the 2</a:t>
            </a:r>
            <a:r>
              <a:rPr lang="en-US" sz="2100" baseline="30000" dirty="0" smtClean="0">
                <a:solidFill>
                  <a:prstClr val="black"/>
                </a:solidFill>
              </a:rPr>
              <a:t>nd</a:t>
            </a:r>
            <a:r>
              <a:rPr lang="en-US" sz="2100" dirty="0" smtClean="0">
                <a:solidFill>
                  <a:prstClr val="black"/>
                </a:solidFill>
              </a:rPr>
              <a:t> Quarter, you must fill-out your job application with your name and the job you are interested in.</a:t>
            </a:r>
            <a:endParaRPr lang="en-US" sz="2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Econ Class Jobs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Students who have an assigned job will be responsible for carrying out their duty, and in return will be receive a $2 a day raise.  The jobs are as follows: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/>
                </a:solidFill>
              </a:rPr>
              <a:t>Electrician (1) – turning on and off the lights as 	needed during the class period.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Distributor/Collector (1) – passing out/collecting 	papers as needed during the class period.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Book Person (6) – one book person per pod. Their job 	will be to get out and return each pod members book 	as needed.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990099"/>
                </a:solidFill>
              </a:rPr>
              <a:t>E.P.A. (2) – Environmental Protection Agency – one EPA 	member per side of the room.  Their job is to make 	sure all desks are aligned &amp; pick up any stray trash.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THE DOW STOCK SIMULATION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 have </a:t>
            </a:r>
            <a:r>
              <a:rPr lang="en-US" dirty="0" smtClean="0"/>
              <a:t>your $$$</a:t>
            </a:r>
            <a:r>
              <a:rPr lang="en-US" dirty="0" smtClean="0"/>
              <a:t> </a:t>
            </a:r>
            <a:r>
              <a:rPr lang="en-US" dirty="0" smtClean="0"/>
              <a:t>to invest in the stock market.  </a:t>
            </a:r>
            <a:r>
              <a:rPr lang="en-US" b="1" dirty="0" smtClean="0"/>
              <a:t>***You cannot spend over </a:t>
            </a:r>
            <a:r>
              <a:rPr lang="en-US" b="1" dirty="0" smtClean="0"/>
              <a:t>what you have left***</a:t>
            </a:r>
            <a:endParaRPr lang="en-US" b="1" dirty="0" smtClean="0"/>
          </a:p>
          <a:p>
            <a:r>
              <a:rPr lang="en-US" dirty="0" smtClean="0"/>
              <a:t>Select 5 stocks from The Dow Jones Industrial Average to invest your money in.</a:t>
            </a:r>
          </a:p>
          <a:p>
            <a:r>
              <a:rPr lang="en-US" dirty="0" smtClean="0"/>
              <a:t>How many shares you buy of each stock is up to you.</a:t>
            </a:r>
          </a:p>
          <a:p>
            <a:r>
              <a:rPr lang="en-US" dirty="0" smtClean="0"/>
              <a:t>Multiply the # of shares you want by the Last trade amount to calculate the Total Worth of that stock.</a:t>
            </a:r>
          </a:p>
          <a:p>
            <a:pPr lvl="1"/>
            <a:r>
              <a:rPr lang="en-US" sz="3200" u="sng" dirty="0" smtClean="0"/>
              <a:t># shares</a:t>
            </a:r>
            <a:r>
              <a:rPr lang="en-US" sz="3200" dirty="0" smtClean="0"/>
              <a:t>   X   </a:t>
            </a:r>
            <a:r>
              <a:rPr lang="en-US" sz="3200" u="sng" dirty="0" smtClean="0"/>
              <a:t>Last Trade $</a:t>
            </a:r>
            <a:r>
              <a:rPr lang="en-US" sz="3200" dirty="0" smtClean="0"/>
              <a:t>  =  </a:t>
            </a:r>
            <a:r>
              <a:rPr lang="en-US" sz="3200" u="sng" dirty="0" smtClean="0"/>
              <a:t>Total Worth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0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Congratulations, </a:t>
            </a:r>
          </a:p>
          <a:p>
            <a:pPr marL="0" indent="0" algn="ctr">
              <a:buNone/>
            </a:pPr>
            <a:r>
              <a:rPr lang="en-US" dirty="0" smtClean="0"/>
              <a:t>you will receive a pay bonus for </a:t>
            </a:r>
          </a:p>
          <a:p>
            <a:pPr marL="0" indent="0" algn="ctr">
              <a:buNone/>
            </a:pPr>
            <a:r>
              <a:rPr lang="en-US" sz="6000" b="1" u="sng" dirty="0" smtClean="0"/>
              <a:t>PERFECT ATTENDANCE</a:t>
            </a:r>
            <a:endParaRPr lang="en-US" sz="6000" b="1" u="sng" dirty="0"/>
          </a:p>
        </p:txBody>
      </p:sp>
    </p:spTree>
    <p:extLst>
      <p:ext uri="{BB962C8B-B14F-4D97-AF65-F5344CB8AC3E}">
        <p14:creationId xmlns:p14="http://schemas.microsoft.com/office/powerpoint/2010/main" val="21418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Congratulations, </a:t>
            </a:r>
          </a:p>
          <a:p>
            <a:pPr marL="0" indent="0" algn="ctr">
              <a:buNone/>
            </a:pPr>
            <a:r>
              <a:rPr lang="en-US" dirty="0" smtClean="0"/>
              <a:t>you will receive a pay bonus for </a:t>
            </a:r>
          </a:p>
          <a:p>
            <a:pPr marL="0" indent="0" algn="ctr">
              <a:buNone/>
            </a:pPr>
            <a:r>
              <a:rPr lang="en-US" sz="6600" b="1" u="sng" dirty="0" smtClean="0"/>
              <a:t>PERFORMANCE - A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26118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Congratulations, </a:t>
            </a:r>
          </a:p>
          <a:p>
            <a:pPr marL="0" indent="0" algn="ctr">
              <a:buNone/>
            </a:pPr>
            <a:r>
              <a:rPr lang="en-US" dirty="0" smtClean="0"/>
              <a:t>you will receive a pay bonus for </a:t>
            </a:r>
          </a:p>
          <a:p>
            <a:pPr marL="0" indent="0" algn="ctr">
              <a:buNone/>
            </a:pPr>
            <a:r>
              <a:rPr lang="en-US" sz="6600" b="1" u="sng" dirty="0" smtClean="0"/>
              <a:t>PERFORMANCE - B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194942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JOB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0673"/>
            <a:ext cx="9144000" cy="5747327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NAME: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JOB INTERESTED IN: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47373494"/>
      </p:ext>
    </p:extLst>
  </p:cSld>
  <p:clrMapOvr>
    <a:masterClrMapping/>
  </p:clrMapOvr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302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12_TP030004031</vt:lpstr>
      <vt:lpstr>Default Design</vt:lpstr>
      <vt:lpstr>Friday October 17, 2014 Mr. Goblirsch – Economics</vt:lpstr>
      <vt:lpstr>Econ Class Jobs</vt:lpstr>
      <vt:lpstr>THE DOW STOCK SIMULATION</vt:lpstr>
      <vt:lpstr>BONUS</vt:lpstr>
      <vt:lpstr>BONUS</vt:lpstr>
      <vt:lpstr>BONUS</vt:lpstr>
      <vt:lpstr>JOB APPLICATION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58</cp:revision>
  <cp:lastPrinted>2014-10-17T18:29:45Z</cp:lastPrinted>
  <dcterms:created xsi:type="dcterms:W3CDTF">2007-02-19T20:43:44Z</dcterms:created>
  <dcterms:modified xsi:type="dcterms:W3CDTF">2014-10-17T19:03:45Z</dcterms:modified>
</cp:coreProperties>
</file>