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15" r:id="rId2"/>
  </p:sldMasterIdLst>
  <p:notesMasterIdLst>
    <p:notesMasterId r:id="rId6"/>
  </p:notesMasterIdLst>
  <p:handoutMasterIdLst>
    <p:handoutMasterId r:id="rId7"/>
  </p:handoutMasterIdLst>
  <p:sldIdLst>
    <p:sldId id="275" r:id="rId3"/>
    <p:sldId id="333" r:id="rId4"/>
    <p:sldId id="342" r:id="rId5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33CC33"/>
    <a:srgbClr val="0000CC"/>
    <a:srgbClr val="3333CC"/>
    <a:srgbClr val="0000FF"/>
    <a:srgbClr val="33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 snapToGrid="0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8" y="1331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7024E-D6A7-4A5D-900F-97FB05EC16D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E6E5C-D0BE-4865-8795-A6889FC1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967C60-AF4A-487A-A9FA-578DCE7EEEF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EE2FE3-EF1D-4961-BEAD-9D06CE462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9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4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6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44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443EF5E7-D66E-4CA9-8020-33D04AB64F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308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C52E7006-A3F3-41F1-ADE2-06860CADC5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691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4EC08740-04C5-4CC2-A364-5C56B245BA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887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FA2DE5F7-B8F7-4E97-8C5D-D92C90DFED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941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4E4D2B4F-638D-4681-8328-9D0EEE289B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055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5DA9E7DE-13BE-43D1-985C-7FBD57B490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58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6FC53F33-E18B-43ED-BCFC-642AA78377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664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A03771E6-E16F-4CC0-AE7C-E859DDBF3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148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56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B11EB086-AFD6-4D08-875B-0B39988FBD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1067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FF8D2DCF-11B7-4D1D-83E3-C6F80FDFBD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522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600200"/>
            <a:ext cx="21717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36270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F3606840-3011-4193-8517-BEB05A2FAF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45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0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0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8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7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5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hyperlink" Target="EPP%20Reference%20Atlas.ppt#-1,1,Welcome to Presentation Plus!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1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80D811-5269-4BD5-A19B-40F4168919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19600" y="68580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2052" name="Picture 26" descr="c0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7" descr="RefAtlas">
            <a:hlinkClick r:id="rId14" action="ppaction://hlinkpres?slideindex=1&amp;slidetitle=Welcome to Presentation Plus!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868363"/>
            <a:ext cx="1004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54392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blirsch.weebly.com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Tuesday October 21,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Apply the concepts of Supply &amp; Demand to the current oil market.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Analyze how the government sometimes intervenes with price ceilings &amp; floors.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WARM-UP: Are Baseball Players Paid Too Much?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>
                <a:solidFill>
                  <a:prstClr val="black"/>
                </a:solidFill>
              </a:rPr>
              <a:t>CURRENT EVENTS: Oil Prices </a:t>
            </a:r>
            <a:r>
              <a:rPr lang="en-US" sz="2200" dirty="0" smtClean="0">
                <a:solidFill>
                  <a:prstClr val="black"/>
                </a:solidFill>
              </a:rPr>
              <a:t>Plummeting</a:t>
            </a:r>
            <a:endParaRPr lang="en-US" sz="2200" dirty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GUIDED PRACTICE: Ceiling &amp; Floors Chart</a:t>
            </a:r>
            <a:endParaRPr lang="en-US" sz="2200" dirty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2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*****HW: Examples of Shortage &amp; Surplus DUE FRIDAY*****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1F497D"/>
                </a:solidFill>
              </a:rPr>
              <a:t>Are Baseball Players Paid Too Much WARM-UP</a:t>
            </a:r>
            <a:r>
              <a:rPr lang="en-US" sz="2400" dirty="0">
                <a:solidFill>
                  <a:srgbClr val="1F497D"/>
                </a:solidFill>
              </a:rPr>
              <a:t>: </a:t>
            </a:r>
            <a:r>
              <a:rPr lang="en-US" sz="1000" dirty="0">
                <a:solidFill>
                  <a:srgbClr val="000000"/>
                </a:solidFill>
              </a:rPr>
              <a:t>(Follow the directions below)</a:t>
            </a:r>
            <a:endParaRPr lang="en-US" sz="22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000" dirty="0">
                <a:solidFill>
                  <a:prstClr val="black"/>
                </a:solidFill>
              </a:rPr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Read P. 121, and answer the questions below.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How do the laws of supply and demand affect baseball players’ salaries?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What arguments might players make for free agency?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Do you think players should be allowed to become free agents, or do you feel the price to pay for free agency has been too high?</a:t>
            </a:r>
          </a:p>
        </p:txBody>
      </p:sp>
    </p:spTree>
    <p:extLst>
      <p:ext uri="{BB962C8B-B14F-4D97-AF65-F5344CB8AC3E}">
        <p14:creationId xmlns:p14="http://schemas.microsoft.com/office/powerpoint/2010/main" val="39310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Section 1-12</a:t>
            </a:r>
          </a:p>
        </p:txBody>
      </p:sp>
      <p:pic>
        <p:nvPicPr>
          <p:cNvPr id="61444" name="Picture 9" descr="S1_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4463" y="0"/>
            <a:ext cx="137953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3472" name="Text Box 16"/>
          <p:cNvSpPr txBox="1">
            <a:spLocks noChangeArrowheads="1"/>
          </p:cNvSpPr>
          <p:nvPr/>
        </p:nvSpPr>
        <p:spPr bwMode="auto">
          <a:xfrm>
            <a:off x="1447800" y="1582161"/>
            <a:ext cx="7391400" cy="4819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b="1" dirty="0" smtClean="0">
                <a:solidFill>
                  <a:srgbClr val="FFC000"/>
                </a:solidFill>
                <a:sym typeface="Wingdings" pitchFamily="2" charset="2"/>
              </a:rPr>
              <a:t>Visit a shopping mall, grocery store, Target, Wal-Mart, or another store (online store works also).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b="1" dirty="0" smtClean="0">
                <a:solidFill>
                  <a:srgbClr val="FFC000"/>
                </a:solidFill>
                <a:sym typeface="Wingdings" pitchFamily="2" charset="2"/>
              </a:rPr>
              <a:t>Find 3 examples of surplus and 3 examples of shortage (sales = surplus, out of stock/rain checks = shortage)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b="1" dirty="0" smtClean="0">
                <a:solidFill>
                  <a:srgbClr val="FFC000"/>
                </a:solidFill>
                <a:sym typeface="Wingdings" pitchFamily="2" charset="2"/>
              </a:rPr>
              <a:t>Identify the items and describe WHY you think the items were at a surplus or shortage.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b="1" dirty="0" smtClean="0">
                <a:solidFill>
                  <a:srgbClr val="FFC000"/>
                </a:solidFill>
                <a:sym typeface="Wingdings" pitchFamily="2" charset="2"/>
              </a:rPr>
              <a:t>Post your responses on the Economics Forum of my website.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b="1" dirty="0" smtClean="0">
                <a:solidFill>
                  <a:srgbClr val="FFC000"/>
                </a:solidFill>
                <a:sym typeface="Wingdings" pitchFamily="2" charset="2"/>
                <a:hlinkClick r:id="rId3"/>
              </a:rPr>
              <a:t>www.goblirsch.weebly.com</a:t>
            </a:r>
            <a:endParaRPr lang="en-US" altLang="en-US" b="1" dirty="0" smtClean="0">
              <a:solidFill>
                <a:srgbClr val="FFC000"/>
              </a:solidFill>
              <a:sym typeface="Wingdings" pitchFamily="2" charset="2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b="1" dirty="0" smtClean="0">
                <a:solidFill>
                  <a:srgbClr val="FFC000"/>
                </a:solidFill>
                <a:sym typeface="Wingdings" pitchFamily="2" charset="2"/>
              </a:rPr>
              <a:t>DUE FRIDAY</a:t>
            </a:r>
          </a:p>
        </p:txBody>
      </p:sp>
      <p:sp>
        <p:nvSpPr>
          <p:cNvPr id="403475" name="Text Box 19"/>
          <p:cNvSpPr txBox="1">
            <a:spLocks noChangeArrowheads="1"/>
          </p:cNvSpPr>
          <p:nvPr/>
        </p:nvSpPr>
        <p:spPr bwMode="auto">
          <a:xfrm>
            <a:off x="1447800" y="375083"/>
            <a:ext cx="73914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dirty="0" smtClean="0">
                <a:solidFill>
                  <a:srgbClr val="FFCC00"/>
                </a:solidFill>
              </a:rPr>
              <a:t>HOMEWORK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 u="sng" dirty="0" smtClean="0">
                <a:solidFill>
                  <a:srgbClr val="FFCC00"/>
                </a:solidFill>
              </a:rPr>
              <a:t>EXAMPLES OF SURPLUS &amp; SHORTAGE</a:t>
            </a:r>
            <a:endParaRPr lang="en-US" altLang="en-US" b="1" u="sng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91256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40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5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03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72" grpId="0" autoUpdateAnimBg="0"/>
      <p:bldP spid="40347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72" name="Text Box 16"/>
          <p:cNvSpPr txBox="1">
            <a:spLocks noChangeArrowheads="1"/>
          </p:cNvSpPr>
          <p:nvPr/>
        </p:nvSpPr>
        <p:spPr bwMode="auto">
          <a:xfrm>
            <a:off x="1447799" y="1184997"/>
            <a:ext cx="73914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1800" b="1" u="sng" dirty="0" smtClean="0">
                <a:solidFill>
                  <a:srgbClr val="FFC000"/>
                </a:solidFill>
                <a:sym typeface="Wingdings" pitchFamily="2" charset="2"/>
              </a:rPr>
              <a:t>DIRECTIONS</a:t>
            </a:r>
            <a:r>
              <a:rPr lang="en-US" altLang="en-US" sz="1800" b="1" dirty="0" smtClean="0">
                <a:solidFill>
                  <a:srgbClr val="FFC000"/>
                </a:solidFill>
                <a:sym typeface="Wingdings" pitchFamily="2" charset="2"/>
              </a:rPr>
              <a:t>:</a:t>
            </a:r>
            <a:endParaRPr lang="en-US" altLang="en-US" sz="1800" b="1" dirty="0">
              <a:solidFill>
                <a:srgbClr val="FFC000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1800" b="1" dirty="0" smtClean="0">
                <a:solidFill>
                  <a:srgbClr val="FFC000"/>
                </a:solidFill>
                <a:sym typeface="Wingdings" pitchFamily="2" charset="2"/>
              </a:rPr>
              <a:t>Read the “Oil Prices Plummeting” article with your partner.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1800" b="1" dirty="0" smtClean="0">
                <a:solidFill>
                  <a:srgbClr val="FFC000"/>
                </a:solidFill>
                <a:sym typeface="Wingdings" pitchFamily="2" charset="2"/>
              </a:rPr>
              <a:t>As you read, annotate the text with the symbols below.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1800" b="1" dirty="0" smtClean="0">
                <a:solidFill>
                  <a:srgbClr val="FFC000"/>
                </a:solidFill>
                <a:sym typeface="Wingdings" pitchFamily="2" charset="2"/>
              </a:rPr>
              <a:t>Write </a:t>
            </a:r>
            <a:r>
              <a:rPr lang="en-US" altLang="en-US" sz="1800" b="1" smtClean="0">
                <a:solidFill>
                  <a:srgbClr val="FFC000"/>
                </a:solidFill>
                <a:sym typeface="Wingdings" pitchFamily="2" charset="2"/>
              </a:rPr>
              <a:t>a ½ page </a:t>
            </a:r>
            <a:r>
              <a:rPr lang="en-US" altLang="en-US" sz="1800" b="1" dirty="0" smtClean="0">
                <a:solidFill>
                  <a:srgbClr val="FFC000"/>
                </a:solidFill>
                <a:sym typeface="Wingdings" pitchFamily="2" charset="2"/>
              </a:rPr>
              <a:t>summary of the factors relating to supply and demand and opinion of the effects of falling oil prices. </a:t>
            </a:r>
            <a:r>
              <a:rPr lang="en-US" altLang="en-US" sz="1800" b="1" dirty="0">
                <a:solidFill>
                  <a:srgbClr val="FFC000"/>
                </a:solidFill>
                <a:sym typeface="Wingdings" pitchFamily="2" charset="2"/>
              </a:rPr>
              <a:t>W</a:t>
            </a:r>
            <a:r>
              <a:rPr lang="en-US" altLang="en-US" sz="1800" b="1" dirty="0" smtClean="0">
                <a:solidFill>
                  <a:srgbClr val="FFC000"/>
                </a:solidFill>
                <a:sym typeface="Wingdings" pitchFamily="2" charset="2"/>
              </a:rPr>
              <a:t>ho does it hurt?  Who does it help? How do you feel about falling oil prices?</a:t>
            </a:r>
          </a:p>
        </p:txBody>
      </p:sp>
      <p:sp>
        <p:nvSpPr>
          <p:cNvPr id="403475" name="Text Box 19"/>
          <p:cNvSpPr txBox="1">
            <a:spLocks noChangeArrowheads="1"/>
          </p:cNvSpPr>
          <p:nvPr/>
        </p:nvSpPr>
        <p:spPr bwMode="auto">
          <a:xfrm>
            <a:off x="1296555" y="306820"/>
            <a:ext cx="7693889" cy="972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 dirty="0" smtClean="0">
                <a:solidFill>
                  <a:srgbClr val="FFCC00"/>
                </a:solidFill>
              </a:rPr>
              <a:t>CURRENT EVENTS: Supply &amp; Demand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b="1" u="sng" dirty="0" smtClean="0">
                <a:solidFill>
                  <a:srgbClr val="FFCC00"/>
                </a:solidFill>
              </a:rPr>
              <a:t>Oil Prices Are Plummeting</a:t>
            </a:r>
            <a:endParaRPr lang="en-US" altLang="en-US" sz="2000" b="1" u="sng" dirty="0" smtClean="0">
              <a:solidFill>
                <a:srgbClr val="FFFF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447194"/>
              </p:ext>
            </p:extLst>
          </p:nvPr>
        </p:nvGraphicFramePr>
        <p:xfrm>
          <a:off x="1771649" y="3539549"/>
          <a:ext cx="6743700" cy="304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4500"/>
                <a:gridCol w="2514600"/>
                <a:gridCol w="2514600"/>
              </a:tblGrid>
              <a:tr h="610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Symbol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What this symbol represents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What to write in your annotation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8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Factor relating to SUPPLY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Explain why you feel this is related to SUPPLY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5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Factor relating to DEMAND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Explain why you feel this is related to DEMAND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2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from falling oil prices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the EFFECT</a:t>
                      </a:r>
                      <a:endParaRPr lang="en-US" sz="1100" u="none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6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IMPORTANT information, key idea/concept 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bg1"/>
                          </a:solidFill>
                          <a:effectLst/>
                        </a:rPr>
                        <a:t>Summarize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or paraphrase the important information, key ideas/concept. 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31894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40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675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03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72" grpId="0" autoUpdateAnimBg="0"/>
      <p:bldP spid="403475" grpId="0" autoUpdateAnimBg="0"/>
    </p:bld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CC"/>
      </a:accent2>
      <a:accent3>
        <a:srgbClr val="AAAAAA"/>
      </a:accent3>
      <a:accent4>
        <a:srgbClr val="DADADA"/>
      </a:accent4>
      <a:accent5>
        <a:srgbClr val="CAAAAA"/>
      </a:accent5>
      <a:accent6>
        <a:srgbClr val="2D2DB9"/>
      </a:accent6>
      <a:hlink>
        <a:srgbClr val="FFFF99"/>
      </a:hlink>
      <a:folHlink>
        <a:srgbClr val="FFFF99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3841</TotalTime>
  <Words>383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12_TP030004031</vt:lpstr>
      <vt:lpstr>Blank Presentation</vt:lpstr>
      <vt:lpstr>Tuesday October 21, 2014 Mr. Goblirsch – Economics</vt:lpstr>
      <vt:lpstr>Section 1-12</vt:lpstr>
      <vt:lpstr>PowerPoint Presentation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 Supply</dc:title>
  <dc:creator>Muncrief.d</dc:creator>
  <cp:lastModifiedBy>cgoblirsch</cp:lastModifiedBy>
  <cp:revision>91</cp:revision>
  <cp:lastPrinted>2014-10-21T15:55:12Z</cp:lastPrinted>
  <dcterms:created xsi:type="dcterms:W3CDTF">2007-02-19T20:43:44Z</dcterms:created>
  <dcterms:modified xsi:type="dcterms:W3CDTF">2014-10-22T14:55:45Z</dcterms:modified>
</cp:coreProperties>
</file>