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822" r:id="rId2"/>
  </p:sldMasterIdLst>
  <p:notesMasterIdLst>
    <p:notesMasterId r:id="rId5"/>
  </p:notesMasterIdLst>
  <p:handoutMasterIdLst>
    <p:handoutMasterId r:id="rId6"/>
  </p:handoutMasterIdLst>
  <p:sldIdLst>
    <p:sldId id="275" r:id="rId3"/>
    <p:sldId id="371" r:id="rId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33"/>
    <a:srgbClr val="990099"/>
    <a:srgbClr val="3333CC"/>
    <a:srgbClr val="0000FF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1331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024E-D6A7-4A5D-900F-97FB05EC16D1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6E5C-D0BE-4865-8795-A6889FC1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967C60-AF4A-487A-A9FA-578DCE7EEEF1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EE2FE3-EF1D-4961-BEAD-9D06CE462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E964B-33D6-4AE4-A84A-6B0184F0849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48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6419B-0B02-4FF9-8734-B178F08285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31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CC36D-9F46-47C1-BFE1-705B0990BA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395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7417B-3D82-4660-BF1A-9CD0F5C257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68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52D30-EF60-4B58-80A0-E4A1CFF496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19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A6008-4FFB-4529-980D-4A0C910E940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723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D79BE-5F71-4B1F-99CE-3270EB469D0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31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2543D-7E41-4EAA-9B65-8F101F6AD2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06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27BCE-2C91-41FA-A9D8-6D6FC31DB7A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4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62253-BE1F-4923-B36D-F77F71D1CB2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52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EDFD9-8560-46DE-868D-C7F5B44E1DA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13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ECB476-7D76-4C11-AF5B-0C81B7DE7A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682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D88DA0-055E-4D7B-BF19-4CD5B622D76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78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57A74F-ED17-40A6-BF64-92AC3164416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52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fld id="{45BC7212-3809-4DA0-9709-D8E9544E5B40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7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</a:t>
            </a:r>
            <a:r>
              <a:rPr lang="en-US" altLang="en-US" b="1" dirty="0" smtClean="0">
                <a:solidFill>
                  <a:srgbClr val="FF0000"/>
                </a:solidFill>
              </a:rPr>
              <a:t>sday </a:t>
            </a:r>
            <a:r>
              <a:rPr lang="en-US" altLang="en-US" b="1" dirty="0" smtClean="0">
                <a:solidFill>
                  <a:srgbClr val="FF0000"/>
                </a:solidFill>
              </a:rPr>
              <a:t>October </a:t>
            </a:r>
            <a:r>
              <a:rPr lang="en-US" altLang="en-US" b="1" dirty="0" smtClean="0">
                <a:solidFill>
                  <a:srgbClr val="FF0000"/>
                </a:solidFill>
              </a:rPr>
              <a:t>30</a:t>
            </a:r>
            <a:r>
              <a:rPr lang="en-US" altLang="en-US" b="1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</a:t>
            </a:r>
            <a:r>
              <a:rPr lang="en-US" sz="2000" dirty="0"/>
              <a:t>I</a:t>
            </a:r>
            <a:r>
              <a:rPr lang="en-US" sz="2000" dirty="0" smtClean="0"/>
              <a:t>dentify the </a:t>
            </a:r>
            <a:r>
              <a:rPr lang="en-US" sz="2000" dirty="0" smtClean="0"/>
              <a:t>economic concepts of Demand, Supply, Equilibrium price, and Market structures in the Unit II Test</a:t>
            </a:r>
            <a:r>
              <a:rPr lang="en-US" sz="2000" dirty="0" smtClean="0"/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- Identify the impact of outsourcing.</a:t>
            </a:r>
            <a:endParaRPr lang="en-US" sz="20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Tax Day</a:t>
            </a:r>
            <a:endParaRPr lang="en-US" sz="22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ASSESSMENT: Unit II Test</a:t>
            </a:r>
            <a:endParaRPr lang="en-US" sz="2200" dirty="0">
              <a:solidFill>
                <a:prstClr val="black"/>
              </a:solidFill>
            </a:endParaRPr>
          </a:p>
          <a:p>
            <a:pPr marL="1009650" lvl="1" indent="-6096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FINISH THE TEST: DOW Stock Simulation Week 3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VIDEO: 30 Days: Outsourcing</a:t>
            </a:r>
            <a:endParaRPr lang="en-US" sz="2200" dirty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13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*****</a:t>
            </a:r>
            <a:r>
              <a:rPr lang="en-US" sz="2200" dirty="0" smtClean="0">
                <a:solidFill>
                  <a:srgbClr val="FF0000"/>
                </a:solidFill>
              </a:rPr>
              <a:t>Notebook Check TODAY</a:t>
            </a:r>
            <a:r>
              <a:rPr lang="en-US" sz="2200" dirty="0" smtClean="0">
                <a:solidFill>
                  <a:srgbClr val="FF0000"/>
                </a:solidFill>
              </a:rPr>
              <a:t>*****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1F497D"/>
                </a:solidFill>
              </a:rPr>
              <a:t>Tax Day WARM-UP</a:t>
            </a:r>
            <a:r>
              <a:rPr lang="en-US" sz="2400" dirty="0">
                <a:solidFill>
                  <a:srgbClr val="1F497D"/>
                </a:solidFill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(Follow the directions below)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Take out your Weekly Time Sheet.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Calculate your tax deduction.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</a:rPr>
              <a:t>STEP 1: Gross Pay (Total of Weekly Pay)  X  Tax % = Amount of Taxes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</a:rPr>
              <a:t>STEP 2: Gross Pay (Total of Weekly Pay)  –  Amount of Taxes = Net Pay (Weekly Deposit)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Make </a:t>
            </a:r>
            <a:r>
              <a:rPr lang="en-US" sz="2400" dirty="0" smtClean="0">
                <a:solidFill>
                  <a:prstClr val="black"/>
                </a:solidFill>
              </a:rPr>
              <a:t>your </a:t>
            </a:r>
            <a:r>
              <a:rPr lang="en-US" sz="2400" dirty="0">
                <a:solidFill>
                  <a:prstClr val="black"/>
                </a:solidFill>
              </a:rPr>
              <a:t>weekly deposit in your Account</a:t>
            </a:r>
            <a:r>
              <a:rPr lang="en-US" sz="2400" dirty="0" smtClean="0">
                <a:solidFill>
                  <a:prstClr val="black"/>
                </a:solidFill>
              </a:rPr>
              <a:t>. </a:t>
            </a:r>
            <a:r>
              <a:rPr lang="en-US" sz="2000" dirty="0" smtClean="0">
                <a:solidFill>
                  <a:prstClr val="black"/>
                </a:solidFill>
              </a:rPr>
              <a:t>(Have it stamped)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8909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II STUDY GUIDE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979055"/>
            <a:ext cx="4572000" cy="587894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MULTIPLE CHOICE</a:t>
            </a:r>
          </a:p>
          <a:p>
            <a:r>
              <a:rPr lang="en-US" sz="2400" dirty="0" smtClean="0"/>
              <a:t>3 stages of production</a:t>
            </a:r>
          </a:p>
          <a:p>
            <a:r>
              <a:rPr lang="en-US" sz="2400" dirty="0" smtClean="0"/>
              <a:t>Demand &amp; Supply</a:t>
            </a:r>
          </a:p>
          <a:p>
            <a:r>
              <a:rPr lang="en-US" sz="2400" dirty="0" smtClean="0"/>
              <a:t>Law of Demand &amp; Supply</a:t>
            </a:r>
          </a:p>
          <a:p>
            <a:r>
              <a:rPr lang="en-US" sz="2400" dirty="0" smtClean="0"/>
              <a:t>Market Structures:</a:t>
            </a:r>
          </a:p>
          <a:p>
            <a:pPr lvl="1"/>
            <a:r>
              <a:rPr lang="en-US" sz="2000" dirty="0" smtClean="0"/>
              <a:t>Perfect competition</a:t>
            </a:r>
          </a:p>
          <a:p>
            <a:pPr lvl="1"/>
            <a:r>
              <a:rPr lang="en-US" sz="2000" dirty="0" smtClean="0"/>
              <a:t>Monopolistic competition</a:t>
            </a:r>
          </a:p>
          <a:p>
            <a:pPr lvl="1"/>
            <a:r>
              <a:rPr lang="en-US" sz="2000" dirty="0" smtClean="0"/>
              <a:t>Oligopoly</a:t>
            </a:r>
          </a:p>
          <a:p>
            <a:pPr lvl="1"/>
            <a:r>
              <a:rPr lang="en-US" sz="2000" dirty="0" smtClean="0"/>
              <a:t>Monopoly</a:t>
            </a:r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4572000" y="969818"/>
            <a:ext cx="4572000" cy="588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en-US" sz="2400" kern="0" dirty="0">
                <a:solidFill>
                  <a:srgbClr val="000000"/>
                </a:solidFill>
              </a:rPr>
              <a:t>ANALYZING GRAPHS</a:t>
            </a:r>
          </a:p>
          <a:p>
            <a:pPr lvl="0"/>
            <a:r>
              <a:rPr lang="en-US" sz="2400" kern="0" dirty="0">
                <a:solidFill>
                  <a:srgbClr val="000000"/>
                </a:solidFill>
              </a:rPr>
              <a:t>Demand &amp; Supply</a:t>
            </a:r>
          </a:p>
          <a:p>
            <a:pPr lvl="0"/>
            <a:r>
              <a:rPr lang="en-US" sz="2400" kern="0" dirty="0">
                <a:solidFill>
                  <a:srgbClr val="000000"/>
                </a:solidFill>
              </a:rPr>
              <a:t>Changes in Demand &amp; Supply</a:t>
            </a:r>
          </a:p>
          <a:p>
            <a:pPr marL="0" indent="0">
              <a:buFontTx/>
              <a:buNone/>
            </a:pPr>
            <a:endParaRPr lang="en-US" sz="2400" kern="0" dirty="0" smtClean="0"/>
          </a:p>
          <a:p>
            <a:pPr marL="0" indent="0">
              <a:buFontTx/>
              <a:buNone/>
            </a:pPr>
            <a:r>
              <a:rPr lang="en-US" sz="2400" kern="0" dirty="0" smtClean="0"/>
              <a:t>ANALYZING EQUILIBRIUM</a:t>
            </a:r>
          </a:p>
          <a:p>
            <a:r>
              <a:rPr lang="en-US" sz="2400" kern="0" dirty="0" smtClean="0"/>
              <a:t>Price &amp; Quantity</a:t>
            </a:r>
          </a:p>
          <a:p>
            <a:r>
              <a:rPr lang="en-US" sz="2400" kern="0" dirty="0" smtClean="0"/>
              <a:t>Result of a price ceiling</a:t>
            </a:r>
          </a:p>
          <a:p>
            <a:r>
              <a:rPr lang="en-US" sz="2400" kern="0" dirty="0" smtClean="0"/>
              <a:t>Changes in Eq. price &amp; Eq. quantity when supply &amp; demand shift</a:t>
            </a:r>
          </a:p>
        </p:txBody>
      </p:sp>
    </p:spTree>
    <p:extLst>
      <p:ext uri="{BB962C8B-B14F-4D97-AF65-F5344CB8AC3E}">
        <p14:creationId xmlns:p14="http://schemas.microsoft.com/office/powerpoint/2010/main" val="15880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5694</TotalTime>
  <Words>219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12_TP030004031</vt:lpstr>
      <vt:lpstr>1_Default Design</vt:lpstr>
      <vt:lpstr>Thursday October 30, 2014 Mr. Goblirsch – Economics</vt:lpstr>
      <vt:lpstr>UNIT II STUDY GUIDE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141</cp:revision>
  <cp:lastPrinted>2014-10-21T15:55:12Z</cp:lastPrinted>
  <dcterms:created xsi:type="dcterms:W3CDTF">2007-02-19T20:43:44Z</dcterms:created>
  <dcterms:modified xsi:type="dcterms:W3CDTF">2014-10-30T13:39:49Z</dcterms:modified>
</cp:coreProperties>
</file>