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7" r:id="rId1"/>
    <p:sldMasterId id="2147484291" r:id="rId2"/>
  </p:sldMasterIdLst>
  <p:sldIdLst>
    <p:sldId id="337" r:id="rId3"/>
    <p:sldId id="366" r:id="rId4"/>
    <p:sldId id="354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1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2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88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075B5-9667-44C5-A6EC-0653CDE404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55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FC38-C971-414C-B98E-D2FCBB52C53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066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C14DE-846C-48A9-8EF6-55F2B956435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597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BBBC9-3230-4A9C-ACB9-3D9E321A879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319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782DB-7B86-42BC-83CA-383923DD97C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04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1F07A-1BB1-4363-BFBC-935C625B9A7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538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87C68-0337-43BC-892E-8AD1C651CF1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531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59194-F59B-447D-AC80-2715EB48D55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061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04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082D4-4367-4B8D-81E4-0B6EDA30FF5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2878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32287-67A3-466C-BE47-420298F9FA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043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3AB89-9B71-486E-BC80-D721B94A9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41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0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4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4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4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3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0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9" r:id="rId2"/>
    <p:sldLayoutId id="2147484270" r:id="rId3"/>
    <p:sldLayoutId id="2147484271" r:id="rId4"/>
    <p:sldLayoutId id="2147484272" r:id="rId5"/>
    <p:sldLayoutId id="2147484273" r:id="rId6"/>
    <p:sldLayoutId id="2147484274" r:id="rId7"/>
    <p:sldLayoutId id="2147484275" r:id="rId8"/>
    <p:sldLayoutId id="2147484276" r:id="rId9"/>
    <p:sldLayoutId id="2147484277" r:id="rId10"/>
    <p:sldLayoutId id="21474842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DF832C-2C7E-48C3-85BA-2B37A45CA5EA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2" r:id="rId1"/>
    <p:sldLayoutId id="2147484293" r:id="rId2"/>
    <p:sldLayoutId id="2147484294" r:id="rId3"/>
    <p:sldLayoutId id="2147484295" r:id="rId4"/>
    <p:sldLayoutId id="2147484296" r:id="rId5"/>
    <p:sldLayoutId id="2147484297" r:id="rId6"/>
    <p:sldLayoutId id="2147484298" r:id="rId7"/>
    <p:sldLayoutId id="2147484299" r:id="rId8"/>
    <p:sldLayoutId id="2147484300" r:id="rId9"/>
    <p:sldLayoutId id="2147484301" r:id="rId10"/>
    <p:sldLayoutId id="214748430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Thursday November 6,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 – </a:t>
            </a:r>
            <a:r>
              <a:rPr lang="en-US" sz="2800" b="1" u="sng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tudents </a:t>
            </a:r>
            <a:r>
              <a:rPr lang="en-US" sz="2800" b="1" u="sng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 </a:t>
            </a:r>
            <a:r>
              <a:rPr lang="en-US" sz="2800" b="1" u="sng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en-US" sz="2800" b="1" u="sng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 </a:t>
            </a:r>
            <a:r>
              <a:rPr lang="en-US" sz="2800" b="1" u="sng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– SWBAT</a:t>
            </a:r>
            <a:r>
              <a:rPr lang="en-US" sz="2800" b="1" dirty="0">
                <a:solidFill>
                  <a:srgbClr val="1F497D"/>
                </a:solidFill>
              </a:rPr>
              <a:t>:</a:t>
            </a:r>
            <a:endParaRPr lang="en-US" sz="2800" dirty="0">
              <a:solidFill>
                <a:srgbClr val="1F497D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- Formulate an opinion on outsourcing and its impact on an economy.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DOW Stock Simulation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VIDEO: 30 Days – Outsourcing (</a:t>
            </a:r>
            <a:r>
              <a:rPr lang="en-US" sz="2400" dirty="0" smtClean="0"/>
              <a:t>35 </a:t>
            </a:r>
            <a:r>
              <a:rPr lang="en-US" sz="2400" dirty="0" smtClean="0"/>
              <a:t>min)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INDEPENDENT PRACTICE: Quick Write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Finish GRAPHING: Real GDP Figures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4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 Stock Simulation WARM-UP</a:t>
            </a:r>
            <a:r>
              <a:rPr lang="en-US" sz="2800" dirty="0" smtClean="0">
                <a:solidFill>
                  <a:schemeClr val="tx2"/>
                </a:solidFill>
              </a:rPr>
              <a:t>: </a:t>
            </a:r>
            <a:r>
              <a:rPr lang="en-US" sz="1400" dirty="0" smtClean="0">
                <a:solidFill>
                  <a:srgbClr val="000000"/>
                </a:solidFill>
              </a:rPr>
              <a:t>(Follow the directions below)</a:t>
            </a:r>
            <a:endParaRPr lang="en-US" sz="1400" dirty="0" smtClean="0"/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800" dirty="0" smtClean="0"/>
              <a:t>***5 Minutes***</a:t>
            </a:r>
            <a:endParaRPr lang="en-US" sz="2800" dirty="0" smtClean="0"/>
          </a:p>
          <a:p>
            <a:pPr marL="457200" indent="-457200">
              <a:spcBef>
                <a:spcPct val="0"/>
              </a:spcBef>
              <a:buFont typeface="Arial" charset="0"/>
              <a:buAutoNum type="arabicParenR"/>
              <a:defRPr/>
            </a:pPr>
            <a:r>
              <a:rPr lang="en-US" sz="2800" dirty="0" smtClean="0"/>
              <a:t>Grab a Stock sheet for week 4</a:t>
            </a:r>
          </a:p>
          <a:p>
            <a:pPr marL="457200" indent="-457200">
              <a:spcBef>
                <a:spcPct val="0"/>
              </a:spcBef>
              <a:buFont typeface="Arial" charset="0"/>
              <a:buAutoNum type="arabicParenR"/>
              <a:defRPr/>
            </a:pPr>
            <a:r>
              <a:rPr lang="en-US" sz="2800" dirty="0" smtClean="0"/>
              <a:t>Calculate your stock values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3310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Days: 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Outsourcing Quick Write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Write a ½ page on the question below:</a:t>
            </a:r>
          </a:p>
          <a:p>
            <a:endParaRPr lang="en-US" sz="1000" dirty="0"/>
          </a:p>
          <a:p>
            <a:pPr lvl="1"/>
            <a:r>
              <a:rPr lang="en-US" sz="3600" dirty="0" smtClean="0">
                <a:solidFill>
                  <a:srgbClr val="FF0000"/>
                </a:solidFill>
              </a:rPr>
              <a:t>Why is outsourcing good for an economy</a:t>
            </a:r>
            <a:r>
              <a:rPr lang="en-US" sz="3600" dirty="0" smtClean="0">
                <a:solidFill>
                  <a:srgbClr val="FF0000"/>
                </a:solidFill>
              </a:rPr>
              <a:t>?  </a:t>
            </a:r>
          </a:p>
          <a:p>
            <a:pPr lvl="1"/>
            <a:r>
              <a:rPr lang="en-US" sz="3600" dirty="0" smtClean="0">
                <a:solidFill>
                  <a:srgbClr val="FF0000"/>
                </a:solidFill>
              </a:rPr>
              <a:t>Why is outsourcing bad for an economy?</a:t>
            </a:r>
          </a:p>
          <a:p>
            <a:pPr lvl="1"/>
            <a:r>
              <a:rPr lang="en-US" sz="3600" dirty="0" smtClean="0">
                <a:solidFill>
                  <a:srgbClr val="FF0000"/>
                </a:solidFill>
              </a:rPr>
              <a:t>Do you support or oppose outsourcing?  Why?  Support your opinion.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128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Analyzing Real GDP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Look at the GDP data, analyze what happened from 1929 – 1934.  What was going on in the U.S. to make this happen?</a:t>
            </a:r>
          </a:p>
          <a:p>
            <a:endParaRPr lang="en-US" dirty="0" smtClean="0"/>
          </a:p>
          <a:p>
            <a:r>
              <a:rPr lang="en-US" dirty="0" smtClean="0"/>
              <a:t>Look at the GDP data, analyze what happened from 1941 – 1944.  What was going on in the U.S. to make this happen?</a:t>
            </a:r>
          </a:p>
          <a:p>
            <a:endParaRPr lang="en-US" dirty="0" smtClean="0"/>
          </a:p>
          <a:p>
            <a:r>
              <a:rPr lang="en-US" dirty="0" smtClean="0"/>
              <a:t>Look at the GDP data, analyze what happened in 2008 &amp; 2009.  What was going on in the U.S. to make this happen?</a:t>
            </a:r>
          </a:p>
          <a:p>
            <a:endParaRPr lang="en-US" dirty="0" smtClean="0"/>
          </a:p>
          <a:p>
            <a:r>
              <a:rPr lang="en-US" dirty="0" smtClean="0"/>
              <a:t>Create a bar graph using the “GDP in billions of chained 2009 dollars” on your graph for:</a:t>
            </a:r>
          </a:p>
          <a:p>
            <a:pPr lvl="1"/>
            <a:r>
              <a:rPr lang="en-US" dirty="0" smtClean="0"/>
              <a:t>1930</a:t>
            </a:r>
            <a:r>
              <a:rPr lang="en-US" dirty="0"/>
              <a:t> </a:t>
            </a:r>
            <a:r>
              <a:rPr lang="en-US" dirty="0" smtClean="0"/>
              <a:t>– 1940 – 1950 – 1960 – 1970 – 1980 – 1990 – 2000 - 2010</a:t>
            </a:r>
          </a:p>
        </p:txBody>
      </p:sp>
    </p:spTree>
    <p:extLst>
      <p:ext uri="{BB962C8B-B14F-4D97-AF65-F5344CB8AC3E}">
        <p14:creationId xmlns:p14="http://schemas.microsoft.com/office/powerpoint/2010/main" val="24129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3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</TotalTime>
  <Words>244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13_TP030004031</vt:lpstr>
      <vt:lpstr>1_Default Design</vt:lpstr>
      <vt:lpstr>Thursday November 6, 2014 Mr. Goblirsch – Economics</vt:lpstr>
      <vt:lpstr>30 Days:  Outsourcing Quick Write</vt:lpstr>
      <vt:lpstr>Analyzing Real GDP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Introduction 2</dc:title>
  <dc:creator>Clinton Goblirsch</dc:creator>
  <cp:lastModifiedBy>cgoblirsch</cp:lastModifiedBy>
  <cp:revision>45</cp:revision>
  <cp:lastPrinted>2014-11-03T15:05:46Z</cp:lastPrinted>
  <dcterms:created xsi:type="dcterms:W3CDTF">2013-12-03T06:21:41Z</dcterms:created>
  <dcterms:modified xsi:type="dcterms:W3CDTF">2014-11-06T15:23:38Z</dcterms:modified>
</cp:coreProperties>
</file>