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7"/>
  </p:notesMasterIdLst>
  <p:handoutMasterIdLst>
    <p:handoutMasterId r:id="rId8"/>
  </p:handoutMasterIdLst>
  <p:sldIdLst>
    <p:sldId id="275" r:id="rId3"/>
    <p:sldId id="278" r:id="rId4"/>
    <p:sldId id="277" r:id="rId5"/>
    <p:sldId id="276" r:id="rId6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990099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33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FD938-D59C-4984-B536-C64046B3F7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3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A3DF7-D5DF-41B1-A817-07821810E93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91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14A52-80F5-4FDA-90C5-A42129F6AB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41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EC95F-20A0-417C-B03D-4EE14898EAE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53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7A46-59BE-4D37-8126-DC8F557205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416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EC3F5-4A57-4B0F-871D-CD01D67BC0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13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8BD63-3A9D-4A5F-92EA-E1779795A5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99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00BBA-C958-489A-9032-49A000266B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6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B3643-773D-4DD5-B993-535972BE26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772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8746F-9E66-474D-8478-3842D3CAAD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0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CA527-78E6-4BC2-9E36-437863E7F3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00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0EDA98-9B2D-465A-9474-B0FDD3ABD7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1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F05C45A5-244C-4416-AAAF-651B4C94F75D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5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</a:t>
            </a:r>
            <a:r>
              <a:rPr lang="en-US" altLang="en-US" b="1" dirty="0" smtClean="0">
                <a:solidFill>
                  <a:srgbClr val="FF0000"/>
                </a:solidFill>
              </a:rPr>
              <a:t>November </a:t>
            </a:r>
            <a:r>
              <a:rPr lang="en-US" altLang="en-US" b="1" dirty="0" smtClean="0">
                <a:solidFill>
                  <a:srgbClr val="FF0000"/>
                </a:solidFill>
              </a:rPr>
              <a:t>25,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OBJECTIVE – </a:t>
            </a:r>
            <a:r>
              <a:rPr lang="en-US" b="1" u="sng" dirty="0" smtClean="0">
                <a:solidFill>
                  <a:schemeClr val="tx2"/>
                </a:solidFill>
              </a:rPr>
              <a:t>S</a:t>
            </a:r>
            <a:r>
              <a:rPr lang="en-US" b="1" dirty="0" smtClean="0">
                <a:solidFill>
                  <a:schemeClr val="tx2"/>
                </a:solidFill>
              </a:rPr>
              <a:t>tudents </a:t>
            </a:r>
            <a:r>
              <a:rPr lang="en-US" b="1" u="sng" dirty="0" smtClean="0">
                <a:solidFill>
                  <a:schemeClr val="tx2"/>
                </a:solidFill>
              </a:rPr>
              <a:t>W</a:t>
            </a:r>
            <a:r>
              <a:rPr lang="en-US" b="1" dirty="0" smtClean="0">
                <a:solidFill>
                  <a:schemeClr val="tx2"/>
                </a:solidFill>
              </a:rPr>
              <a:t>ill </a:t>
            </a:r>
            <a:r>
              <a:rPr lang="en-US" b="1" u="sng" dirty="0" smtClean="0">
                <a:solidFill>
                  <a:schemeClr val="tx2"/>
                </a:solidFill>
              </a:rPr>
              <a:t>B</a:t>
            </a:r>
            <a:r>
              <a:rPr lang="en-US" b="1" dirty="0" smtClean="0">
                <a:solidFill>
                  <a:schemeClr val="tx2"/>
                </a:solidFill>
              </a:rPr>
              <a:t>e </a:t>
            </a:r>
            <a:r>
              <a:rPr lang="en-US" b="1" u="sng" dirty="0" smtClean="0">
                <a:solidFill>
                  <a:schemeClr val="tx2"/>
                </a:solidFill>
              </a:rPr>
              <a:t>A</a:t>
            </a:r>
            <a:r>
              <a:rPr lang="en-US" b="1" dirty="0" smtClean="0">
                <a:solidFill>
                  <a:schemeClr val="tx2"/>
                </a:solidFill>
              </a:rPr>
              <a:t>ble </a:t>
            </a:r>
            <a:r>
              <a:rPr lang="en-US" b="1" u="sng" dirty="0" smtClean="0">
                <a:solidFill>
                  <a:schemeClr val="tx2"/>
                </a:solidFill>
              </a:rPr>
              <a:t>T</a:t>
            </a:r>
            <a:r>
              <a:rPr lang="en-US" b="1" dirty="0" smtClean="0">
                <a:solidFill>
                  <a:schemeClr val="tx2"/>
                </a:solidFill>
              </a:rPr>
              <a:t>o – SWBAT:</a:t>
            </a:r>
            <a:endParaRPr lang="en-US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Demonstrate understanding of ways to address the economic problems of poverty and unemployment.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AGENDA: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No WARM-UP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PROBLEM SOLVING ACTIVITY: </a:t>
            </a:r>
          </a:p>
          <a:p>
            <a:pPr marL="1009650" lvl="1" indent="-609600">
              <a:spcBef>
                <a:spcPct val="0"/>
              </a:spcBef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CITY COUNCIL SIMULATION: Facing Economic Challenges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</a:t>
            </a:r>
            <a:r>
              <a:rPr lang="en-US" sz="2800" dirty="0" smtClean="0">
                <a:solidFill>
                  <a:prstClr val="black"/>
                </a:solidFill>
              </a:rPr>
              <a:t>Presentations TOMORROW</a:t>
            </a:r>
            <a:r>
              <a:rPr lang="en-US" sz="2800" dirty="0" smtClean="0">
                <a:solidFill>
                  <a:prstClr val="black"/>
                </a:solidFill>
              </a:rPr>
              <a:t>***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b="1" dirty="0" smtClean="0">
                <a:solidFill>
                  <a:srgbClr val="1F497D"/>
                </a:solidFill>
              </a:rPr>
              <a:t>No</a:t>
            </a:r>
            <a:r>
              <a:rPr lang="en-US" b="1" dirty="0" smtClean="0">
                <a:solidFill>
                  <a:srgbClr val="1F497D"/>
                </a:solidFill>
              </a:rPr>
              <a:t> </a:t>
            </a:r>
            <a:r>
              <a:rPr lang="en-US" b="1" dirty="0" smtClean="0">
                <a:solidFill>
                  <a:srgbClr val="1F497D"/>
                </a:solidFill>
              </a:rPr>
              <a:t>WARM-UP</a:t>
            </a:r>
            <a:r>
              <a:rPr lang="en-US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***5 </a:t>
            </a:r>
            <a:r>
              <a:rPr lang="en-US" sz="2800" dirty="0">
                <a:solidFill>
                  <a:prstClr val="black"/>
                </a:solidFill>
              </a:rPr>
              <a:t>minutes***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Listen for directions on checking out a Chrome Book, and then get started on your presentation.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67334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 Black Friday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Specials!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98483"/>
            <a:ext cx="9144000" cy="16960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400" b="1" dirty="0" smtClean="0"/>
              <a:t>ASSIGNMENT: </a:t>
            </a:r>
            <a:r>
              <a:rPr lang="en-US" sz="4400" b="1" dirty="0" smtClean="0">
                <a:solidFill>
                  <a:srgbClr val="FF0000"/>
                </a:solidFill>
              </a:rPr>
              <a:t>50% </a:t>
            </a:r>
            <a:r>
              <a:rPr lang="en-US" sz="4400" b="1" dirty="0" smtClean="0"/>
              <a:t>off (max 3)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b="1" dirty="0" smtClean="0"/>
              <a:t>QUIZ: </a:t>
            </a:r>
            <a:r>
              <a:rPr lang="en-US" sz="4400" b="1" dirty="0" smtClean="0">
                <a:solidFill>
                  <a:srgbClr val="FFC000"/>
                </a:solidFill>
              </a:rPr>
              <a:t>40% </a:t>
            </a:r>
            <a:r>
              <a:rPr lang="en-US" sz="4400" b="1" dirty="0" smtClean="0"/>
              <a:t>off any one (max 1)</a:t>
            </a:r>
            <a:endParaRPr lang="en-US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891" y="3694544"/>
            <a:ext cx="4498109" cy="316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4544"/>
            <a:ext cx="4525818" cy="316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689" y="1"/>
            <a:ext cx="2149310" cy="207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30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CHROME BOOK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Instructions: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3018"/>
            <a:ext cx="9144000" cy="56849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Grab assigned </a:t>
            </a:r>
            <a:r>
              <a:rPr lang="en-US" dirty="0" err="1" smtClean="0"/>
              <a:t>ChromeBook</a:t>
            </a:r>
            <a:r>
              <a:rPr lang="en-US" dirty="0" smtClean="0"/>
              <a:t> from the cart in the back (Make sure you grab your assigned #)</a:t>
            </a:r>
          </a:p>
          <a:p>
            <a:r>
              <a:rPr lang="en-US" dirty="0" smtClean="0"/>
              <a:t>Open and press the power button</a:t>
            </a:r>
          </a:p>
          <a:p>
            <a:r>
              <a:rPr lang="en-US" dirty="0" smtClean="0"/>
              <a:t>Click on “Sign in as a Guest”</a:t>
            </a:r>
          </a:p>
          <a:p>
            <a:r>
              <a:rPr lang="en-US" dirty="0" smtClean="0"/>
              <a:t>Type “Google Drive” in the taskbar at the top of the internet screen, then click google drive link</a:t>
            </a:r>
          </a:p>
          <a:p>
            <a:r>
              <a:rPr lang="en-US" dirty="0" smtClean="0"/>
              <a:t>Log-in to Google Drive using your school provided google account </a:t>
            </a:r>
            <a:r>
              <a:rPr lang="en-US" dirty="0" smtClean="0"/>
              <a:t>information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*****YOU MUST SHARE YOUR PRESENTATION WITH ME BEFORE YOU LEAVE TODAY*****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77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ACTIVITY: 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Facing Economic Challenges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8100"/>
            <a:ext cx="9144000" cy="55499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5</a:t>
            </a:r>
            <a:r>
              <a:rPr lang="en-US" dirty="0" smtClean="0"/>
              <a:t> Members per Group</a:t>
            </a:r>
          </a:p>
          <a:p>
            <a:r>
              <a:rPr lang="en-US" dirty="0" smtClean="0"/>
              <a:t>Group members are politicians on the City Council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Your city is currently struggling with 15% unemployment rate</a:t>
            </a:r>
          </a:p>
          <a:p>
            <a:r>
              <a:rPr lang="en-US" dirty="0" smtClean="0"/>
              <a:t>Your city is also currently struggling with a 35% poverty rate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Your job is to create a presentation of a proposal that will address the high poverty and unemployment rates, and help boost the economy in your city</a:t>
            </a:r>
          </a:p>
          <a:p>
            <a:endParaRPr lang="en-US" sz="1500" dirty="0" smtClean="0"/>
          </a:p>
          <a:p>
            <a:pPr lvl="1"/>
            <a:r>
              <a:rPr lang="en-US" dirty="0" smtClean="0"/>
              <a:t>City name, population, characteristics, etc.</a:t>
            </a:r>
          </a:p>
          <a:p>
            <a:pPr lvl="1"/>
            <a:r>
              <a:rPr lang="en-US" dirty="0" smtClean="0"/>
              <a:t>Plan Statement</a:t>
            </a:r>
          </a:p>
          <a:p>
            <a:pPr lvl="1"/>
            <a:r>
              <a:rPr lang="en-US" dirty="0" smtClean="0"/>
              <a:t>New Programs/Developments instituted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your plan/programs will lower unemployment</a:t>
            </a:r>
          </a:p>
          <a:p>
            <a:pPr lvl="1"/>
            <a:r>
              <a:rPr lang="en-US" dirty="0" smtClean="0"/>
              <a:t>How your plan/programs will alleviate poverty</a:t>
            </a:r>
          </a:p>
          <a:p>
            <a:pPr lvl="1"/>
            <a:r>
              <a:rPr lang="en-US" dirty="0" smtClean="0"/>
              <a:t>Conclusion – Why should the city adopt your plan?</a:t>
            </a:r>
          </a:p>
        </p:txBody>
      </p:sp>
      <p:sp>
        <p:nvSpPr>
          <p:cNvPr id="4" name="TextBox 3"/>
          <p:cNvSpPr txBox="1"/>
          <p:nvPr/>
        </p:nvSpPr>
        <p:spPr>
          <a:xfrm rot="19381287">
            <a:off x="6456547" y="4869393"/>
            <a:ext cx="267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Presentations TOMORROW***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9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9077</TotalTime>
  <Words>293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12_TP030004031</vt:lpstr>
      <vt:lpstr>Default Design</vt:lpstr>
      <vt:lpstr>Tuesday November 25, 2014 Mr. Goblirsch – Economics</vt:lpstr>
      <vt:lpstr>Econ Black Friday  Specials!</vt:lpstr>
      <vt:lpstr>CHROME BOOK Instructions:</vt:lpstr>
      <vt:lpstr>PROBLEM SOLVING ACTIVITY:  Facing Economic Challenges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221</cp:revision>
  <cp:lastPrinted>2014-11-20T22:55:19Z</cp:lastPrinted>
  <dcterms:created xsi:type="dcterms:W3CDTF">2007-02-19T20:43:44Z</dcterms:created>
  <dcterms:modified xsi:type="dcterms:W3CDTF">2014-11-25T23:32:29Z</dcterms:modified>
</cp:coreProperties>
</file>