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  <p:sldMasterId id="2147483698" r:id="rId3"/>
  </p:sldMasterIdLst>
  <p:notesMasterIdLst>
    <p:notesMasterId r:id="rId8"/>
  </p:notesMasterIdLst>
  <p:handoutMasterIdLst>
    <p:handoutMasterId r:id="rId9"/>
  </p:handoutMasterIdLst>
  <p:sldIdLst>
    <p:sldId id="275" r:id="rId4"/>
    <p:sldId id="278" r:id="rId5"/>
    <p:sldId id="279" r:id="rId6"/>
    <p:sldId id="276" r:id="rId7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CC33"/>
    <a:srgbClr val="990099"/>
    <a:srgbClr val="3333CC"/>
    <a:srgbClr val="0000FF"/>
    <a:srgbClr val="33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 snapToGrid="0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8" y="13312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E6E5C-D0BE-4865-8795-A6889FC16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02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EE2FE3-EF1D-4961-BEAD-9D06CE462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934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2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334E23A-3BDF-479E-847C-B1AB201B500D}" type="datetimeFigureOut">
              <a:rPr lang="en-US"/>
              <a:pPr>
                <a:defRPr/>
              </a:pPr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B78D603-9AF7-4A8B-9287-05DD3A16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4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3FB273-C1F4-41CA-B423-75DE9FF798EE}" type="datetimeFigureOut">
              <a:rPr lang="en-US"/>
              <a:pPr>
                <a:defRPr/>
              </a:pPr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DC4069A-CCB5-4AE8-A1B0-A18329E1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6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E90CEA8-4A3A-4F30-8597-D40F12A16B46}" type="datetimeFigureOut">
              <a:rPr lang="en-US"/>
              <a:pPr>
                <a:defRPr/>
              </a:pPr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F0FA2BC-DCDC-476F-B952-FBAD10BB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44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FD938-D59C-4984-B536-C64046B3F76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3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A3DF7-D5DF-41B1-A817-07821810E93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91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14A52-80F5-4FDA-90C5-A42129F6ABC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41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EC95F-20A0-417C-B03D-4EE14898EA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353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37A46-59BE-4D37-8126-DC8F557205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16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EC3F5-4A57-4B0F-871D-CD01D67BC0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13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8BD63-3A9D-4A5F-92EA-E1779795A5F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99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00BBA-C958-489A-9032-49A000266BC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6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5743970-EB6C-4FF2-BE3D-13E3CA6BA4B7}" type="datetimeFigureOut">
              <a:rPr lang="en-US"/>
              <a:pPr>
                <a:defRPr/>
              </a:pPr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5C91E8A-90B5-4AEA-B894-2AE7A9A14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56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B3643-773D-4DD5-B993-535972BE269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72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8746F-9E66-474D-8478-3842D3CAAD0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0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CA527-78E6-4BC2-9E36-437863E7F3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00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D0EDA98-9B2D-465A-9474-B0FDD3ABD75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17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E3A44F1-1A68-4CB1-A24D-E01741EE5AD3}" type="datetimeFigureOut">
              <a:rPr lang="en-US"/>
              <a:pPr>
                <a:defRPr/>
              </a:pPr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C1EEBF-FB0D-4884-AF5E-A4FB0EBBF1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413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7301712-89BB-4E4A-8100-0C6959CDD008}" type="datetimeFigureOut">
              <a:rPr lang="en-US"/>
              <a:pPr>
                <a:defRPr/>
              </a:pPr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5440D92-8BBC-4031-A84E-C9C8A7B3B1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282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7590B16-186A-432C-8353-1B518E0FC270}" type="datetimeFigureOut">
              <a:rPr lang="en-US"/>
              <a:pPr>
                <a:defRPr/>
              </a:pPr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E8727B7-636A-4D73-A7FD-97D0EFEA8E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546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5B424E0-F13C-490C-B645-EECE7FFA8D10}" type="datetimeFigureOut">
              <a:rPr lang="en-US"/>
              <a:pPr>
                <a:defRPr/>
              </a:pPr>
              <a:t>11/26/2014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F6E1B34-A3B3-423A-90ED-02C7B9D7CD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640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520873E-E8CF-4F3D-8BC7-73FBB1F10B19}" type="datetimeFigureOut">
              <a:rPr lang="en-US"/>
              <a:pPr>
                <a:defRPr/>
              </a:pPr>
              <a:t>11/26/2014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0A2B382-32FB-4351-92D7-CED59FDF1C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801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E2A9F93-DB98-4312-B7D2-1128AEF2633C}" type="datetimeFigureOut">
              <a:rPr lang="en-US"/>
              <a:pPr>
                <a:defRPr/>
              </a:pPr>
              <a:t>11/26/2014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CBDE6F9-3556-4C28-9E60-CF8B5AAB8F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1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DDC2FD4-0B8A-4B4F-8208-9AA83C812604}" type="datetimeFigureOut">
              <a:rPr lang="en-US"/>
              <a:pPr>
                <a:defRPr/>
              </a:pPr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729D4DE-40BC-444A-B418-6DAC85F23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1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BECB6BF-86AB-4D05-8781-D373967CF622}" type="datetimeFigureOut">
              <a:rPr lang="en-US"/>
              <a:pPr>
                <a:defRPr/>
              </a:pPr>
              <a:t>11/26/2014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27196F7-9B00-44BC-ACD8-377EE6E450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450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5969BE1-FA5A-4E22-A615-9C0F61C970EC}" type="datetimeFigureOut">
              <a:rPr lang="en-US"/>
              <a:pPr>
                <a:defRPr/>
              </a:pPr>
              <a:t>11/26/2014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08AF309-737F-4035-8F02-2DFD646C0D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332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5F412B8-B927-44DC-BBF3-A3FA3345743A}" type="datetimeFigureOut">
              <a:rPr lang="en-US"/>
              <a:pPr>
                <a:defRPr/>
              </a:pPr>
              <a:t>11/26/2014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7032798-4A49-4961-AD6F-08C6E9893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856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D0E98A0-06CF-45FD-9595-F7661FA745D6}" type="datetimeFigureOut">
              <a:rPr lang="en-US"/>
              <a:pPr>
                <a:defRPr/>
              </a:pPr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51A1E49-D5DE-421C-83EA-3D995A8076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830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ECDF8EB-CEC5-4E90-978A-D62EC827DC0F}" type="datetimeFigureOut">
              <a:rPr lang="en-US"/>
              <a:pPr>
                <a:defRPr/>
              </a:pPr>
              <a:t>11/26/2014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8BA436E-9257-4610-820B-6EC1CA6A14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1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A61FC1A-FE8E-4CD2-A327-976C0BC2C465}" type="datetimeFigureOut">
              <a:rPr lang="en-US"/>
              <a:pPr>
                <a:defRPr/>
              </a:pPr>
              <a:t>11/26/2014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C4528EF-8F74-4A86-96E1-40EF1178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0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C34C3A3-BB5A-4E59-9302-585998514784}" type="datetimeFigureOut">
              <a:rPr lang="en-US"/>
              <a:pPr>
                <a:defRPr/>
              </a:pPr>
              <a:t>11/26/2014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9DBFA96-8CCF-48DD-99A5-77D98BCD3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0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9A579FE-9098-441A-BB62-50961085B598}" type="datetimeFigureOut">
              <a:rPr lang="en-US"/>
              <a:pPr>
                <a:defRPr/>
              </a:pPr>
              <a:t>11/26/2014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B58FF76-7538-4FE9-B430-BFB182EC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707767C-155E-4560-9970-14125E40AB7C}" type="datetimeFigureOut">
              <a:rPr lang="en-US"/>
              <a:pPr>
                <a:defRPr/>
              </a:pPr>
              <a:t>11/26/2014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159642-69CE-44AA-8B4E-D136203AD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8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F89034E-EBB9-40DD-BA48-31EFAF81FEAC}" type="datetimeFigureOut">
              <a:rPr lang="en-US"/>
              <a:pPr>
                <a:defRPr/>
              </a:pPr>
              <a:t>11/26/2014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C102C37-F13E-42F2-BA39-81839277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9CE7C50-2A3C-4D3C-808A-88DACBC34BFC}" type="datetimeFigureOut">
              <a:rPr lang="en-US"/>
              <a:pPr>
                <a:defRPr/>
              </a:pPr>
              <a:t>11/26/2014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CB6B1C6-F464-4CB4-B8DB-DA5F9744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5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AB81C17-337F-4E10-AB08-129457F3C484}" type="datetimeFigureOut">
              <a:rPr lang="en-US"/>
              <a:pPr>
                <a:defRPr/>
              </a:pPr>
              <a:t>11/26/2014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40231D5-5E41-4DF7-930C-D6699A46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1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F05C45A5-244C-4416-AAAF-651B4C94F75D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45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5FC3E1ED-C193-4274-9711-03EF0698F732}" type="datetimeFigureOut">
              <a:rPr lang="en-US"/>
              <a:pPr>
                <a:defRPr/>
              </a:pPr>
              <a:t>11/26/2014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88BF5BBB-E74D-424C-9F09-6A90336577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06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Wednesday November 26, 2014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Economics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b="1" dirty="0" smtClean="0">
                <a:solidFill>
                  <a:schemeClr val="tx2"/>
                </a:solidFill>
              </a:rPr>
              <a:t>OBJECTIVE – </a:t>
            </a:r>
            <a:r>
              <a:rPr lang="en-US" b="1" u="sng" dirty="0" smtClean="0">
                <a:solidFill>
                  <a:schemeClr val="tx2"/>
                </a:solidFill>
              </a:rPr>
              <a:t>S</a:t>
            </a:r>
            <a:r>
              <a:rPr lang="en-US" b="1" dirty="0" smtClean="0">
                <a:solidFill>
                  <a:schemeClr val="tx2"/>
                </a:solidFill>
              </a:rPr>
              <a:t>tudents </a:t>
            </a:r>
            <a:r>
              <a:rPr lang="en-US" b="1" u="sng" dirty="0" smtClean="0">
                <a:solidFill>
                  <a:schemeClr val="tx2"/>
                </a:solidFill>
              </a:rPr>
              <a:t>W</a:t>
            </a:r>
            <a:r>
              <a:rPr lang="en-US" b="1" dirty="0" smtClean="0">
                <a:solidFill>
                  <a:schemeClr val="tx2"/>
                </a:solidFill>
              </a:rPr>
              <a:t>ill </a:t>
            </a:r>
            <a:r>
              <a:rPr lang="en-US" b="1" u="sng" dirty="0" smtClean="0">
                <a:solidFill>
                  <a:schemeClr val="tx2"/>
                </a:solidFill>
              </a:rPr>
              <a:t>B</a:t>
            </a:r>
            <a:r>
              <a:rPr lang="en-US" b="1" dirty="0" smtClean="0">
                <a:solidFill>
                  <a:schemeClr val="tx2"/>
                </a:solidFill>
              </a:rPr>
              <a:t>e </a:t>
            </a:r>
            <a:r>
              <a:rPr lang="en-US" b="1" u="sng" dirty="0" smtClean="0">
                <a:solidFill>
                  <a:schemeClr val="tx2"/>
                </a:solidFill>
              </a:rPr>
              <a:t>A</a:t>
            </a:r>
            <a:r>
              <a:rPr lang="en-US" b="1" dirty="0" smtClean="0">
                <a:solidFill>
                  <a:schemeClr val="tx2"/>
                </a:solidFill>
              </a:rPr>
              <a:t>ble </a:t>
            </a:r>
            <a:r>
              <a:rPr lang="en-US" b="1" u="sng" dirty="0" smtClean="0">
                <a:solidFill>
                  <a:schemeClr val="tx2"/>
                </a:solidFill>
              </a:rPr>
              <a:t>T</a:t>
            </a:r>
            <a:r>
              <a:rPr lang="en-US" b="1" dirty="0" smtClean="0">
                <a:solidFill>
                  <a:schemeClr val="tx2"/>
                </a:solidFill>
              </a:rPr>
              <a:t>o – SWBAT:</a:t>
            </a:r>
            <a:endParaRPr lang="en-US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dirty="0" smtClean="0"/>
              <a:t> - Demonstrate understanding of ways to address the economic problems of poverty and unemployment.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AGENDA:</a:t>
            </a:r>
            <a:endParaRPr lang="en-US" sz="28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WARM-UP: Tax Day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PRESENTATIONS: </a:t>
            </a:r>
          </a:p>
          <a:p>
            <a:pPr marL="1009650" lvl="1" indent="-609600">
              <a:spcBef>
                <a:spcPct val="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CITY COUNCIL SIMULATION: Facing Economic Challenges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***Presentations TODAY***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/>
          </a:p>
          <a:p>
            <a:pPr marL="609600" lvl="0" indent="-609600">
              <a:spcBef>
                <a:spcPct val="0"/>
              </a:spcBef>
              <a:buNone/>
              <a:defRPr/>
            </a:pPr>
            <a:r>
              <a:rPr lang="en-US" b="1" dirty="0" smtClean="0">
                <a:solidFill>
                  <a:srgbClr val="1F497D"/>
                </a:solidFill>
              </a:rPr>
              <a:t>Tax Day WARM-UP</a:t>
            </a:r>
            <a:r>
              <a:rPr lang="en-US" dirty="0">
                <a:solidFill>
                  <a:srgbClr val="1F497D"/>
                </a:solidFill>
              </a:rPr>
              <a:t>: </a:t>
            </a:r>
            <a:r>
              <a:rPr lang="en-US" sz="1100" dirty="0">
                <a:solidFill>
                  <a:srgbClr val="000000"/>
                </a:solidFill>
              </a:rPr>
              <a:t>(Follow the directions below)</a:t>
            </a:r>
            <a:endParaRPr lang="en-US" sz="2800" dirty="0">
              <a:solidFill>
                <a:prstClr val="black"/>
              </a:solidFill>
            </a:endParaRP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***5 </a:t>
            </a:r>
            <a:r>
              <a:rPr lang="en-US" sz="2800" dirty="0">
                <a:solidFill>
                  <a:prstClr val="black"/>
                </a:solidFill>
              </a:rPr>
              <a:t>minutes***</a:t>
            </a: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</a:rPr>
              <a:t>1) Take out your Weekly Time Sheet.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n-US" sz="2400" dirty="0">
                <a:solidFill>
                  <a:prstClr val="black"/>
                </a:solidFill>
              </a:rPr>
              <a:t> 	Calculate your tax deduction.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prstClr val="black"/>
                </a:solidFill>
              </a:rPr>
              <a:t>STEP 1: Gross Pay (Total of Weekly Pay)  X  Tax % = Amount of Taxes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prstClr val="black"/>
                </a:solidFill>
              </a:rPr>
              <a:t>STEP 2: Gross Pay (Total of Weekly Pay)  –  Amount of Taxes = Net Pay (Weekly Deposit)</a:t>
            </a:r>
          </a:p>
          <a:p>
            <a:pPr marL="0" lvl="0" indent="0">
              <a:spcBef>
                <a:spcPct val="0"/>
              </a:spcBef>
              <a:buNone/>
              <a:defRPr/>
            </a:pPr>
            <a:r>
              <a:rPr lang="en-US" sz="2400" dirty="0">
                <a:solidFill>
                  <a:prstClr val="black"/>
                </a:solidFill>
              </a:rPr>
              <a:t> 	Make your weekly deposit in your Account. </a:t>
            </a:r>
            <a:r>
              <a:rPr lang="en-US" sz="2000" dirty="0">
                <a:solidFill>
                  <a:prstClr val="black"/>
                </a:solidFill>
              </a:rPr>
              <a:t>(Have it stamped</a:t>
            </a:r>
            <a:r>
              <a:rPr lang="en-US" sz="2000" dirty="0" smtClean="0">
                <a:solidFill>
                  <a:prstClr val="black"/>
                </a:solidFill>
              </a:rPr>
              <a:t>)</a:t>
            </a:r>
            <a:endParaRPr lang="en-US" sz="2800" dirty="0" smtClean="0">
              <a:solidFill>
                <a:prstClr val="black"/>
              </a:solidFill>
            </a:endParaRP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sz="2400" dirty="0" smtClean="0">
              <a:solidFill>
                <a:prstClr val="black"/>
              </a:solidFill>
            </a:endParaRP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7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467334"/>
            <a:ext cx="91440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 Black Friday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Specials!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98483"/>
            <a:ext cx="9144000" cy="16960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4400" b="1" dirty="0" smtClean="0"/>
              <a:t>ASSIGNMENT: </a:t>
            </a:r>
            <a:r>
              <a:rPr lang="en-US" sz="4400" b="1" dirty="0" smtClean="0">
                <a:solidFill>
                  <a:srgbClr val="FF0000"/>
                </a:solidFill>
              </a:rPr>
              <a:t>50% </a:t>
            </a:r>
            <a:r>
              <a:rPr lang="en-US" sz="4400" b="1" dirty="0" smtClean="0"/>
              <a:t>off (max 3)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4400" b="1" dirty="0" smtClean="0"/>
              <a:t>QUIZ: </a:t>
            </a:r>
            <a:r>
              <a:rPr lang="en-US" sz="4400" b="1" dirty="0" smtClean="0">
                <a:solidFill>
                  <a:srgbClr val="FFC000"/>
                </a:solidFill>
              </a:rPr>
              <a:t>40% </a:t>
            </a:r>
            <a:r>
              <a:rPr lang="en-US" sz="4400" b="1" dirty="0" smtClean="0"/>
              <a:t>off any one (max 1)</a:t>
            </a:r>
            <a:endParaRPr lang="en-US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91" y="3694544"/>
            <a:ext cx="4498109" cy="316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94544"/>
            <a:ext cx="4525818" cy="316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689" y="1"/>
            <a:ext cx="2149310" cy="207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30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325870"/>
            <a:ext cx="9144000" cy="701675"/>
          </a:xfrm>
        </p:spPr>
        <p:txBody>
          <a:bodyPr/>
          <a:lstStyle/>
          <a:p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UNEMPLOYMENT / POVERTY</a:t>
            </a:r>
            <a:b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2328"/>
            <a:ext cx="9144000" cy="5555672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Member 1 - ______________	Member 2 - ______________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Member 3 - ______________	Member 4 - ______________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Member 5 - ______________</a:t>
            </a:r>
          </a:p>
          <a:p>
            <a:pPr marL="0" indent="0">
              <a:buFont typeface="Arial" charset="0"/>
              <a:buNone/>
              <a:defRPr/>
            </a:pPr>
            <a:endParaRPr lang="en-US" sz="29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1) City name, population, etc. (5)		1)_________ (5)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2) Plan Statement (5) -				2)_________ (5)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3) Programs/Developments (10)			3)_________ (10)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4) How Lower Unemployment (10)		4)_________ (10)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5) How Alleviate Poverty (10)			5)_________ (10)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6) Conclusion (5)					6)_________ (5)</a:t>
            </a:r>
            <a:endParaRPr lang="en-US" sz="29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7</a:t>
            </a:r>
            <a:r>
              <a:rPr lang="en-US" dirty="0" smtClean="0"/>
              <a:t>) </a:t>
            </a:r>
            <a:r>
              <a:rPr lang="en-US" dirty="0" smtClean="0"/>
              <a:t>PPT Design (Structure &amp; Creativity)</a:t>
            </a:r>
            <a:r>
              <a:rPr lang="en-US" dirty="0" smtClean="0"/>
              <a:t> </a:t>
            </a:r>
            <a:r>
              <a:rPr lang="en-US" dirty="0" smtClean="0"/>
              <a:t>(15)	</a:t>
            </a:r>
            <a:r>
              <a:rPr lang="en-US" dirty="0" smtClean="0"/>
              <a:t>7</a:t>
            </a:r>
            <a:r>
              <a:rPr lang="en-US" dirty="0" smtClean="0"/>
              <a:t>)_________ (15)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8</a:t>
            </a:r>
            <a:r>
              <a:rPr lang="en-US" dirty="0" smtClean="0"/>
              <a:t>) Presentation (15)				8)_________ (15)</a:t>
            </a:r>
          </a:p>
          <a:p>
            <a:pPr marL="0" indent="0">
              <a:buFont typeface="Arial" charset="0"/>
              <a:buNone/>
              <a:defRPr/>
            </a:pPr>
            <a:endParaRPr lang="en-US" sz="2900" dirty="0"/>
          </a:p>
          <a:p>
            <a:pPr marL="0" indent="0">
              <a:buFont typeface="Arial" charset="0"/>
              <a:buNone/>
              <a:defRPr/>
            </a:pPr>
            <a:r>
              <a:rPr lang="en-US" b="1" dirty="0" smtClean="0"/>
              <a:t>PROJECT TOTAL = __________ 75 Points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11563" y="2623127"/>
            <a:ext cx="609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4727" y="5962073"/>
            <a:ext cx="8686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61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SOLVING ACTIVITY: </a:t>
            </a:r>
            <a:b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Facing Economic Challenges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8100"/>
            <a:ext cx="9144000" cy="55499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5</a:t>
            </a:r>
            <a:r>
              <a:rPr lang="en-US" dirty="0" smtClean="0"/>
              <a:t> Members per Group</a:t>
            </a:r>
          </a:p>
          <a:p>
            <a:r>
              <a:rPr lang="en-US" dirty="0" smtClean="0"/>
              <a:t>Group members are politicians on the City Council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Your city is currently struggling with 15% unemployment rate</a:t>
            </a:r>
          </a:p>
          <a:p>
            <a:r>
              <a:rPr lang="en-US" dirty="0" smtClean="0"/>
              <a:t>Your city is also currently struggling with a 35% poverty rate</a:t>
            </a:r>
          </a:p>
          <a:p>
            <a:pPr marL="0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Your job is to create a presentation of a proposal that will address the high poverty and unemployment rates, and help boost the economy in your city</a:t>
            </a:r>
          </a:p>
          <a:p>
            <a:endParaRPr lang="en-US" sz="1500" dirty="0" smtClean="0"/>
          </a:p>
          <a:p>
            <a:pPr lvl="1"/>
            <a:r>
              <a:rPr lang="en-US" dirty="0" smtClean="0"/>
              <a:t>City name, population, characteristics, etc.</a:t>
            </a:r>
          </a:p>
          <a:p>
            <a:pPr lvl="1"/>
            <a:r>
              <a:rPr lang="en-US" dirty="0" smtClean="0"/>
              <a:t>Plan Statement</a:t>
            </a:r>
          </a:p>
          <a:p>
            <a:pPr lvl="1"/>
            <a:r>
              <a:rPr lang="en-US" dirty="0" smtClean="0"/>
              <a:t>New Programs/Developments instituted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How your plan/programs will lower unemployment</a:t>
            </a:r>
          </a:p>
          <a:p>
            <a:pPr lvl="1"/>
            <a:r>
              <a:rPr lang="en-US" dirty="0" smtClean="0"/>
              <a:t>How your plan/programs will alleviate poverty</a:t>
            </a:r>
          </a:p>
          <a:p>
            <a:pPr lvl="1"/>
            <a:r>
              <a:rPr lang="en-US" dirty="0" smtClean="0"/>
              <a:t>Conclusion – Why should the city adopt your plan?</a:t>
            </a:r>
          </a:p>
        </p:txBody>
      </p:sp>
      <p:sp>
        <p:nvSpPr>
          <p:cNvPr id="4" name="TextBox 3"/>
          <p:cNvSpPr txBox="1"/>
          <p:nvPr/>
        </p:nvSpPr>
        <p:spPr>
          <a:xfrm rot="19381287">
            <a:off x="6456547" y="4869393"/>
            <a:ext cx="267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***Presentations TODAY***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691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9102</TotalTime>
  <Words>214</Words>
  <Application>Microsoft Office PowerPoint</Application>
  <PresentationFormat>On-screen Show (4:3)</PresentationFormat>
  <Paragraphs>52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12_TP030004031</vt:lpstr>
      <vt:lpstr>Default Design</vt:lpstr>
      <vt:lpstr>13_TP030004031</vt:lpstr>
      <vt:lpstr>Wednesday November 26, 2014 Mr. Goblirsch – Economics</vt:lpstr>
      <vt:lpstr>Econ Black Friday  Specials!</vt:lpstr>
      <vt:lpstr>UNEMPLOYMENT / POVERTY PRESENTATION GRADING</vt:lpstr>
      <vt:lpstr>PROBLEM SOLVING ACTIVITY:  Facing Economic Challenges</vt:lpstr>
    </vt:vector>
  </TitlesOfParts>
  <Company>Modesto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5:  Supply</dc:title>
  <dc:creator>Muncrief.d</dc:creator>
  <cp:lastModifiedBy>cgoblirsch</cp:lastModifiedBy>
  <cp:revision>226</cp:revision>
  <cp:lastPrinted>2014-11-26T14:38:18Z</cp:lastPrinted>
  <dcterms:created xsi:type="dcterms:W3CDTF">2007-02-19T20:43:44Z</dcterms:created>
  <dcterms:modified xsi:type="dcterms:W3CDTF">2014-11-26T14:39:54Z</dcterms:modified>
</cp:coreProperties>
</file>