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D63F3-A653-4232-9980-D36516A9394F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FB025-CC77-4FDB-A437-20205F655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35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34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69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8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2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3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8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49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3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5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98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3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Thur</a:t>
            </a:r>
            <a:r>
              <a:rPr lang="en-US" altLang="en-US" b="1" dirty="0" smtClean="0">
                <a:solidFill>
                  <a:srgbClr val="FF0000"/>
                </a:solidFill>
              </a:rPr>
              <a:t>sday </a:t>
            </a:r>
            <a:r>
              <a:rPr lang="en-US" altLang="en-US" b="1" dirty="0" smtClean="0">
                <a:solidFill>
                  <a:srgbClr val="FF0000"/>
                </a:solidFill>
              </a:rPr>
              <a:t>December </a:t>
            </a:r>
            <a:r>
              <a:rPr lang="en-US" altLang="en-US" b="1" dirty="0" smtClean="0">
                <a:solidFill>
                  <a:srgbClr val="FF0000"/>
                </a:solidFill>
              </a:rPr>
              <a:t>11, </a:t>
            </a:r>
            <a:r>
              <a:rPr lang="en-US" altLang="en-US" b="1" dirty="0" smtClean="0">
                <a:solidFill>
                  <a:srgbClr val="FF0000"/>
                </a:solidFill>
              </a:rPr>
              <a:t>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</a:t>
            </a:r>
            <a:r>
              <a:rPr lang="en-US" sz="2400" dirty="0" smtClean="0"/>
              <a:t>Identify key information about budgeting, banking, and making smart financial decisions.</a:t>
            </a:r>
            <a:endParaRPr lang="en-US" sz="2400" dirty="0" smtClean="0"/>
          </a:p>
          <a:p>
            <a:pPr marL="0" indent="0">
              <a:spcBef>
                <a:spcPct val="0"/>
              </a:spcBef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</a:t>
            </a:r>
            <a:r>
              <a:rPr lang="en-US" sz="2400" dirty="0" smtClean="0"/>
              <a:t>Budget Journal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GUEST PRESENTER: Banking and Financial Literacy</a:t>
            </a:r>
            <a:endParaRPr lang="en-US" sz="2400" dirty="0" smtClean="0"/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Work on Study Guide for the Final</a:t>
            </a:r>
            <a:endParaRPr lang="en-US" sz="1600" dirty="0" smtClean="0"/>
          </a:p>
          <a:p>
            <a:pPr marL="0" lvl="0" indent="0">
              <a:spcBef>
                <a:spcPct val="0"/>
              </a:spcBef>
              <a:buNone/>
              <a:defRPr/>
            </a:pPr>
            <a:endParaRPr lang="en-US" sz="13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***Earn up to 10 Points Extra Credit on the Economics Final for Econ Final Study Guide***</a:t>
            </a:r>
            <a:endParaRPr lang="en-US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Budget Journal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***</a:t>
            </a:r>
            <a:r>
              <a:rPr lang="en-US" sz="2400" dirty="0">
                <a:solidFill>
                  <a:prstClr val="black"/>
                </a:solidFill>
              </a:rPr>
              <a:t>5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Write a brief response to the question below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  <a:endParaRPr lang="en-US" sz="2400" dirty="0">
              <a:solidFill>
                <a:prstClr val="black"/>
              </a:solidFill>
            </a:endParaRP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A budget is a plan for saving and spending.  </a:t>
            </a:r>
            <a:r>
              <a:rPr lang="en-US" sz="2000" dirty="0" smtClean="0">
                <a:solidFill>
                  <a:prstClr val="black"/>
                </a:solidFill>
              </a:rPr>
              <a:t>Why is it important for everyone to have a budget?  What happens when people live outside/over their budget?  </a:t>
            </a:r>
            <a:endParaRPr lang="en-US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8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3580</TotalTime>
  <Words>122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12_TP030004031</vt:lpstr>
      <vt:lpstr>Thursday December 11, 2014 Mr. Goblirsch – Economics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November 25, 2014 Mr. Goblirsch – Economics</dc:title>
  <dc:creator>cgoblirsch</dc:creator>
  <cp:lastModifiedBy>cgoblirsch</cp:lastModifiedBy>
  <cp:revision>68</cp:revision>
  <dcterms:created xsi:type="dcterms:W3CDTF">2014-11-24T14:44:37Z</dcterms:created>
  <dcterms:modified xsi:type="dcterms:W3CDTF">2014-12-11T18:59:30Z</dcterms:modified>
</cp:coreProperties>
</file>