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D63F3-A653-4232-9980-D36516A9394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FB025-CC77-4FDB-A437-20205F6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8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3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8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3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9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December </a:t>
            </a:r>
            <a:r>
              <a:rPr lang="en-US" altLang="en-US" b="1" dirty="0" smtClean="0">
                <a:solidFill>
                  <a:srgbClr val="FF0000"/>
                </a:solidFill>
              </a:rPr>
              <a:t>12,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key </a:t>
            </a:r>
            <a:r>
              <a:rPr lang="en-US" sz="2400" dirty="0" smtClean="0"/>
              <a:t>economic concepts and information that will be covered on the Final Exam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File Audit Form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Calculate DOW Stocks for Week 8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Fill out DOW Stocks Final Summary</a:t>
            </a:r>
            <a:endParaRPr lang="en-US" sz="24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Work on Study Guide for the Final</a:t>
            </a:r>
            <a:endParaRPr lang="en-US" sz="1600" dirty="0" smtClean="0"/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13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***Earn up to 10 Points Extra Credit on the Economics Final for Econ Final Study Guide***</a:t>
            </a:r>
            <a:endPara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dirty="0" smtClean="0">
                <a:solidFill>
                  <a:srgbClr val="1F497D"/>
                </a:solidFill>
              </a:rPr>
              <a:t>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1) Take out your Weekly Time Sheet.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 	Calculate your tax deduction.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1: Gross Pay (Total of Weekly Pay)  X  Tax % = Amount of Taxes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2: Gross Pay (Total of Weekly Pay)  –  Amount of Taxes = Net Pay (Weekly Deposit)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 	Make your weekly deposit in your Account. </a:t>
            </a:r>
            <a:r>
              <a:rPr lang="en-US" sz="2000" dirty="0">
                <a:solidFill>
                  <a:prstClr val="black"/>
                </a:solidFill>
              </a:rPr>
              <a:t>(Have it stamped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3662</TotalTime>
  <Words>103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12_TP030004031</vt:lpstr>
      <vt:lpstr>Friday December 12, 2014 Mr. Goblirsch – Economics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November 25, 2014 Mr. Goblirsch – Economics</dc:title>
  <dc:creator>cgoblirsch</dc:creator>
  <cp:lastModifiedBy>cgoblirsch</cp:lastModifiedBy>
  <cp:revision>72</cp:revision>
  <dcterms:created xsi:type="dcterms:W3CDTF">2014-11-24T14:44:37Z</dcterms:created>
  <dcterms:modified xsi:type="dcterms:W3CDTF">2014-12-12T15:44:17Z</dcterms:modified>
</cp:coreProperties>
</file>