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3D0121B-7B07-4F64-B678-8F782B3A187B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075E64D-A31A-43E1-AE3A-020B0691E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14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17670FB4-5493-4D77-8C54-CBAA554C71F2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CAC16A93-3578-4743-8C67-BD43864DB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6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0258639F-1AC6-4E15-9517-7DF503C613E1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C27300B-0E6E-4F36-A219-00E45D573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C1D038CA-8264-4EC0-9286-090D5886F1D4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DFA2C954-CCE1-42BB-97A4-79E414C1E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7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B32AFA38-ADD4-454C-B542-5B6AA42057CA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E74930EB-291F-4C30-9F11-62F738AD8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6F0E64D-D8B2-41F9-929F-B8CF54E0E5AE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731CEC5-D6B0-4399-8E9D-E0BD2B689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5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61CE1B5F-7F35-4038-B704-BDB51EB72359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0B517544-054F-486A-A41C-37C7AE8D8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8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BA80C055-8D85-4A3C-9CE6-963945625A79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D6AEED05-2BC8-4B6E-94B0-E11266CEF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7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3C503737-A6E9-4BA7-A2C1-F9128DD467C1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75F39588-667D-4CA0-ABA4-4BC962B40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9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C73D6B05-B337-42AA-AB94-2E1559FC8691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6741EAFB-8D9C-4F76-ABD2-D39877C25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62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B8C86AE-F55E-4BF4-916F-CC576AB193A4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7B8E3765-A40E-414C-A376-C2F0F2EDC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6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62444332-715A-4727-A4B9-B93B7804672E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F9AF16E6-4731-4A5E-AE2C-6780596F4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4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D680B2E-2C47-43B1-9E21-067DE7D1CA35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853343-A338-45BA-A142-0EE07D2C5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smtClean="0">
                <a:solidFill>
                  <a:srgbClr val="FF0000"/>
                </a:solidFill>
              </a:rPr>
              <a:t>Thursday </a:t>
            </a:r>
            <a:r>
              <a:rPr lang="en-US" altLang="en-US" b="1" smtClean="0">
                <a:solidFill>
                  <a:srgbClr val="FF0000"/>
                </a:solidFill>
              </a:rPr>
              <a:t>December </a:t>
            </a:r>
            <a:r>
              <a:rPr lang="en-US" altLang="en-US" b="1" smtClean="0">
                <a:solidFill>
                  <a:srgbClr val="FF0000"/>
                </a:solidFill>
              </a:rPr>
              <a:t>18,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</a:t>
            </a: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Goblirsch – U.S. History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</a:t>
            </a:r>
            <a:r>
              <a:rPr lang="en-US" sz="2800" dirty="0" smtClean="0">
                <a:solidFill>
                  <a:schemeClr val="tx2"/>
                </a:solidFill>
              </a:rPr>
              <a:t>:</a:t>
            </a:r>
            <a:endParaRPr lang="en-US" sz="2800" dirty="0" smtClean="0"/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/>
              <a:t>Identify key </a:t>
            </a:r>
            <a:r>
              <a:rPr lang="en-US" sz="2400" dirty="0" smtClean="0"/>
              <a:t>economic concepts.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pitchFamily="34" charset="0"/>
              <a:buNone/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8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Study for </a:t>
            </a:r>
            <a:r>
              <a:rPr lang="en-US" sz="2400" dirty="0" smtClean="0"/>
              <a:t>Final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Return Textbooks to Library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ASSESSMENT</a:t>
            </a:r>
            <a:r>
              <a:rPr lang="en-US" sz="2400" dirty="0" smtClean="0"/>
              <a:t>: </a:t>
            </a:r>
            <a:r>
              <a:rPr lang="en-US" sz="2400" dirty="0" smtClean="0"/>
              <a:t>Final </a:t>
            </a:r>
            <a:r>
              <a:rPr lang="en-US" sz="2400" dirty="0" smtClean="0"/>
              <a:t>Exam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b="1" dirty="0" smtClean="0"/>
              <a:t>***Final </a:t>
            </a:r>
            <a:r>
              <a:rPr lang="en-US" sz="2400" b="1" dirty="0" smtClean="0"/>
              <a:t>Exam TODAY </a:t>
            </a:r>
            <a:r>
              <a:rPr lang="en-US" sz="2000" b="1" dirty="0" smtClean="0"/>
              <a:t>(18 Matching &amp; 82 Multiple Choice)</a:t>
            </a:r>
            <a:endParaRPr lang="en-US" sz="24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b="1" dirty="0" smtClean="0"/>
              <a:t>*EXTRA CREDIT: Study Guide DUE TODAY*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*****If you did not bring your textbook, 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responsible for returning your Econ book to the library and checking out a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Govt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book before next semester begins*****</a:t>
            </a:r>
            <a:endParaRPr lang="en-US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Study for </a:t>
            </a:r>
            <a:r>
              <a:rPr lang="en-US" sz="2400" b="1" dirty="0" smtClean="0">
                <a:solidFill>
                  <a:schemeClr val="tx2"/>
                </a:solidFill>
              </a:rPr>
              <a:t>Final </a:t>
            </a:r>
            <a:r>
              <a:rPr lang="en-US" sz="2400" b="1" dirty="0" smtClean="0">
                <a:solidFill>
                  <a:schemeClr val="tx2"/>
                </a:solidFill>
              </a:rPr>
              <a:t>WARM-UP</a:t>
            </a:r>
            <a:r>
              <a:rPr lang="en-US" sz="2400" dirty="0" smtClean="0">
                <a:solidFill>
                  <a:schemeClr val="tx2"/>
                </a:solidFill>
              </a:rPr>
              <a:t>: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(Follow the directions below)</a:t>
            </a:r>
            <a:endParaRPr lang="en-US" sz="1200" dirty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100" dirty="0" smtClean="0"/>
              <a:t>			***15 Minutes***</a:t>
            </a:r>
          </a:p>
          <a:p>
            <a:pPr marL="0" indent="0">
              <a:lnSpc>
                <a:spcPct val="80000"/>
              </a:lnSpc>
              <a:buClr>
                <a:srgbClr val="00007D"/>
              </a:buClr>
              <a:buFont typeface="Wingdings" pitchFamily="-96" charset="2"/>
              <a:buNone/>
              <a:defRPr/>
            </a:pPr>
            <a:r>
              <a:rPr lang="en-US" altLang="en-US" sz="2200" dirty="0" smtClean="0">
                <a:solidFill>
                  <a:srgbClr val="000000"/>
                </a:solidFill>
              </a:rPr>
              <a:t>Take 15 minutes to study for the final with your partner.  Take turns quizzing each other on items from the Study Guide.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al Exam Draft.tst - ExamView Test Buil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9800" y="-1524000"/>
            <a:ext cx="11887200" cy="960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-228600" y="-304800"/>
            <a:ext cx="8077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533400" y="4953000"/>
            <a:ext cx="8077200" cy="190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2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99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Arial</vt:lpstr>
      <vt:lpstr>ＭＳ Ｐゴシック</vt:lpstr>
      <vt:lpstr>Wingdings</vt:lpstr>
      <vt:lpstr>14_TP030004031</vt:lpstr>
      <vt:lpstr>Thursday December 18, 2014 Mr. Goblirsch – U.S. History</vt:lpstr>
      <vt:lpstr>PowerPoint Presentation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cgoblirsch</cp:lastModifiedBy>
  <cp:revision>30</cp:revision>
  <dcterms:created xsi:type="dcterms:W3CDTF">2012-03-07T15:28:58Z</dcterms:created>
  <dcterms:modified xsi:type="dcterms:W3CDTF">2014-12-17T15:03:22Z</dcterms:modified>
</cp:coreProperties>
</file>